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ppt/_rels/presentation.xml.rels" ContentType="application/vnd.openxmlformats-package.relationships+xml"/>
  <Override PartName="/ppt/slideLayouts/slideLayout166.xml" ContentType="application/vnd.openxmlformats-officedocument.presentationml.slideLayout+xml"/>
  <Override PartName="/ppt/slideLayouts/slideLayout142.xml" ContentType="application/vnd.openxmlformats-officedocument.presentationml.slideLayout+xml"/>
  <Override PartName="/ppt/slideLayouts/slideLayout33.xml" ContentType="application/vnd.openxmlformats-officedocument.presentationml.slideLayout+xml"/>
  <Override PartName="/ppt/slideLayouts/slideLayout123.xml" ContentType="application/vnd.openxmlformats-officedocument.presentationml.slideLayout+xml"/>
  <Override PartName="/ppt/slideLayouts/slideLayout58.xml" ContentType="application/vnd.openxmlformats-officedocument.presentationml.slideLayout+xml"/>
  <Override PartName="/ppt/slideLayouts/slideLayout122.xml" ContentType="application/vnd.openxmlformats-officedocument.presentationml.slideLayout+xml"/>
  <Override PartName="/ppt/slideLayouts/slideLayout57.xml" ContentType="application/vnd.openxmlformats-officedocument.presentationml.slideLayout+xml"/>
  <Override PartName="/ppt/slideLayouts/slideLayout121.xml" ContentType="application/vnd.openxmlformats-officedocument.presentationml.slideLayout+xml"/>
  <Override PartName="/ppt/slideLayouts/slideLayout146.xml" ContentType="application/vnd.openxmlformats-officedocument.presentationml.slideLayout+xml"/>
  <Override PartName="/ppt/slideLayouts/slideLayout56.xml" ContentType="application/vnd.openxmlformats-officedocument.presentationml.slideLayout+xml"/>
  <Override PartName="/ppt/slideLayouts/slideLayout120.xml" ContentType="application/vnd.openxmlformats-officedocument.presentationml.slideLayout+xml"/>
  <Override PartName="/ppt/slideLayouts/slideLayout145.xml" ContentType="application/vnd.openxmlformats-officedocument.presentationml.slideLayout+xml"/>
  <Override PartName="/ppt/slideLayouts/slideLayout55.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116.xml" ContentType="application/vnd.openxmlformats-officedocument.presentationml.slideLayout+xml"/>
  <Override PartName="/ppt/slideLayouts/slideLayout26.xml" ContentType="application/vnd.openxmlformats-officedocument.presentationml.slideLayout+xml"/>
  <Override PartName="/ppt/slideLayouts/slideLayout115.xml" ContentType="application/vnd.openxmlformats-officedocument.presentationml.slideLayout+xml"/>
  <Override PartName="/ppt/slideLayouts/slideLayout25.xml" ContentType="application/vnd.openxmlformats-officedocument.presentationml.slideLayout+xml"/>
  <Override PartName="/ppt/slideLayouts/slideLayout32.xml" ContentType="application/vnd.openxmlformats-officedocument.presentationml.slideLayout+xml"/>
  <Override PartName="/ppt/slideLayouts/slideLayout139.xml" ContentType="application/vnd.openxmlformats-officedocument.presentationml.slideLayout+xml"/>
  <Override PartName="/ppt/slideLayouts/slideLayout49.xml" ContentType="application/vnd.openxmlformats-officedocument.presentationml.slideLayout+xml"/>
  <Override PartName="/ppt/slideLayouts/slideLayout114.xml" ContentType="application/vnd.openxmlformats-officedocument.presentationml.slideLayout+xml"/>
  <Override PartName="/ppt/slideLayouts/slideLayout24.xml" ContentType="application/vnd.openxmlformats-officedocument.presentationml.slideLayout+xml"/>
  <Override PartName="/ppt/slideLayouts/slideLayout31.xml" ContentType="application/vnd.openxmlformats-officedocument.presentationml.slideLayout+xml"/>
  <Override PartName="/ppt/slideLayouts/slideLayout138.xml" ContentType="application/vnd.openxmlformats-officedocument.presentationml.slideLayout+xml"/>
  <Override PartName="/ppt/slideLayouts/slideLayout48.xml" ContentType="application/vnd.openxmlformats-officedocument.presentationml.slideLayout+xml"/>
  <Override PartName="/ppt/slideLayouts/slideLayout113.xml" ContentType="application/vnd.openxmlformats-officedocument.presentationml.slideLayout+xml"/>
  <Override PartName="/ppt/slideLayouts/slideLayout23.xml" ContentType="application/vnd.openxmlformats-officedocument.presentationml.slideLayout+xml"/>
  <Override PartName="/ppt/slideLayouts/slideLayout30.xml" ContentType="application/vnd.openxmlformats-officedocument.presentationml.slideLayout+xml"/>
  <Override PartName="/ppt/slideLayouts/slideLayout137.xml" ContentType="application/vnd.openxmlformats-officedocument.presentationml.slideLayout+xml"/>
  <Override PartName="/ppt/slideLayouts/slideLayout47.xml" ContentType="application/vnd.openxmlformats-officedocument.presentationml.slideLayout+xml"/>
  <Override PartName="/ppt/slideLayouts/slideLayout112.xml" ContentType="application/vnd.openxmlformats-officedocument.presentationml.slideLayout+xml"/>
  <Override PartName="/ppt/slideLayouts/slideLayout22.xml" ContentType="application/vnd.openxmlformats-officedocument.presentationml.slideLayout+xml"/>
  <Override PartName="/ppt/slideLayouts/slideLayout129.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111.xml" ContentType="application/vnd.openxmlformats-officedocument.presentationml.slideLayout+xml"/>
  <Override PartName="/ppt/slideLayouts/slideLayout128.xml" ContentType="application/vnd.openxmlformats-officedocument.presentationml.slideLayout+xml"/>
  <Override PartName="/ppt/slideLayouts/slideLayout21.xml" ContentType="application/vnd.openxmlformats-officedocument.presentationml.slideLayout+xml"/>
  <Override PartName="/ppt/slideLayouts/slideLayout136.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78.xml" ContentType="application/vnd.openxmlformats-officedocument.presentationml.slideLayout+xml"/>
  <Override PartName="/ppt/slideLayouts/slideLayout53.xml" ContentType="application/vnd.openxmlformats-officedocument.presentationml.slideLayout+xml"/>
  <Override PartName="/ppt/slideLayouts/slideLayout167.xml" ContentType="application/vnd.openxmlformats-officedocument.presentationml.slideLayout+xml"/>
  <Override PartName="/ppt/slideLayouts/slideLayout143.xml" ContentType="application/vnd.openxmlformats-officedocument.presentationml.slideLayout+xml"/>
  <Override PartName="/ppt/slideLayouts/slideLayout60.xml" ContentType="application/vnd.openxmlformats-officedocument.presentationml.slideLayout+xml"/>
  <Override PartName="/ppt/slideLayouts/slideLayout150.xml" ContentType="application/vnd.openxmlformats-officedocument.presentationml.slideLayout+xml"/>
  <Override PartName="/ppt/slideLayouts/slideLayout54.xml" ContentType="application/vnd.openxmlformats-officedocument.presentationml.slideLayout+xml"/>
  <Override PartName="/ppt/slideLayouts/slideLayout168.xml" ContentType="application/vnd.openxmlformats-officedocument.presentationml.slideLayout+xml"/>
  <Override PartName="/ppt/slideLayouts/slideLayout144.xml" ContentType="application/vnd.openxmlformats-officedocument.presentationml.slideLayout+xml"/>
  <Override PartName="/ppt/slideLayouts/slideLayout61.xml" ContentType="application/vnd.openxmlformats-officedocument.presentationml.slideLayout+xml"/>
  <Override PartName="/ppt/slideLayouts/slideLayout151.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2.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161.xml" ContentType="application/vnd.openxmlformats-officedocument.presentationml.slideLayout+xml"/>
  <Override PartName="/ppt/slideLayouts/slideLayout70.xml" ContentType="application/vnd.openxmlformats-officedocument.presentationml.slideLayout+xml"/>
  <Override PartName="/ppt/slideLayouts/slideLayout160.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13.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02.xml" ContentType="application/vnd.openxmlformats-officedocument.presentationml.slideLayout+xml"/>
  <Override PartName="/ppt/slideLayouts/slideLayout37.xml" ContentType="application/vnd.openxmlformats-officedocument.presentationml.slideLayout+xml"/>
  <Override PartName="/ppt/slideLayouts/slideLayout16.xml" ContentType="application/vnd.openxmlformats-officedocument.presentationml.slideLayout+xml"/>
  <Override PartName="/ppt/slideLayouts/slideLayout3.xml" ContentType="application/vnd.openxmlformats-officedocument.presentationml.slideLayout+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18.xml" ContentType="application/vnd.openxmlformats-officedocument.presentationml.slideLayout+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24.xml" ContentType="application/vnd.openxmlformats-officedocument.presentationml.slideLayout+xml"/>
  <Override PartName="/ppt/slideLayouts/slideLayout117.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35.xml" ContentType="application/vnd.openxmlformats-officedocument.presentationml.slideLayout+xml"/>
  <Override PartName="/ppt/slideLayouts/slideLayout125.xml" ContentType="application/vnd.openxmlformats-officedocument.presentationml.slideLayout+xml"/>
  <Override PartName="/ppt/slideLayouts/slideLayout118.xml" ContentType="application/vnd.openxmlformats-officedocument.presentationml.slideLayout+xml"/>
  <Override PartName="/ppt/slideLayouts/slideLayout11.xml" ContentType="application/vnd.openxmlformats-officedocument.presentationml.slideLayout+xml"/>
  <Override PartName="/ppt/slideLayouts/slideLayout101.xml" ContentType="application/vnd.openxmlformats-officedocument.presentationml.slideLayout+xml"/>
  <Override PartName="/ppt/slideLayouts/slideLayout36.xml" ContentType="application/vnd.openxmlformats-officedocument.presentationml.slideLayout+xml"/>
  <Override PartName="/ppt/slideLayouts/slideLayout126.xml" ContentType="application/vnd.openxmlformats-officedocument.presentationml.slideLayout+xml"/>
  <Override PartName="/ppt/slideLayouts/slideLayout45.xml" ContentType="application/vnd.openxmlformats-officedocument.presentationml.slideLayout+xml"/>
  <Override PartName="/ppt/slideLayouts/slideLayout135.xml" ContentType="application/vnd.openxmlformats-officedocument.presentationml.slideLayout+xml"/>
  <Override PartName="/ppt/slideLayouts/slideLayout127.xml" ContentType="application/vnd.openxmlformats-officedocument.presentationml.slideLayout+xml"/>
  <Override PartName="/ppt/slideLayouts/slideLayout20.xml" ContentType="application/vnd.openxmlformats-officedocument.presentationml.slideLayout+xml"/>
  <Override PartName="/ppt/slideLayouts/slideLayout110.xml" ContentType="application/vnd.openxmlformats-officedocument.presentationml.slideLayout+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ppt/slideLayouts/slideLayout159.xml" ContentType="application/vnd.openxmlformats-officedocument.presentationml.slideLayout+xml"/>
  <Override PartName="/ppt/slideLayouts/slideLayout52.xml" ContentType="application/vnd.openxmlformats-officedocument.presentationml.slideLayout+xml"/>
  <Override PartName="/ppt/slideLayouts/slideLayout44.xml" ContentType="application/vnd.openxmlformats-officedocument.presentationml.slideLayout+xml"/>
  <Override PartName="/ppt/slideLayouts/slideLayout134.xml" ContentType="application/vnd.openxmlformats-officedocument.presentationml.slideLayout+xml"/>
  <Override PartName="/ppt/slideLayouts/slideLayout8.xml" ContentType="application/vnd.openxmlformats-officedocument.presentationml.slideLayout+xml"/>
  <Override PartName="/ppt/slideLayouts/slideLayout68.xml" ContentType="application/vnd.openxmlformats-officedocument.presentationml.slideLayout+xml"/>
  <Override PartName="/ppt/slideLayouts/slideLayout158.xml" ContentType="application/vnd.openxmlformats-officedocument.presentationml.slideLayout+xml"/>
  <Override PartName="/ppt/slideLayouts/slideLayout51.xml" ContentType="application/vnd.openxmlformats-officedocument.presentationml.slideLayout+xml"/>
  <Override PartName="/ppt/slideLayouts/slideLayout43.xml" ContentType="application/vnd.openxmlformats-officedocument.presentationml.slideLayout+xml"/>
  <Override PartName="/ppt/slideLayouts/slideLayout133.xml" ContentType="application/vnd.openxmlformats-officedocument.presentationml.slideLayout+xml"/>
  <Override PartName="/ppt/slideLayouts/slideLayout7.xml" ContentType="application/vnd.openxmlformats-officedocument.presentationml.slideLayout+xml"/>
  <Override PartName="/ppt/slideLayouts/slideLayout63.xml" ContentType="application/vnd.openxmlformats-officedocument.presentationml.slideLayout+xml"/>
  <Override PartName="/ppt/slideLayouts/slideLayout153.xml" ContentType="application/vnd.openxmlformats-officedocument.presentationml.slideLayout+xml"/>
  <Override PartName="/ppt/slideLayouts/slideLayout62.xml" ContentType="application/vnd.openxmlformats-officedocument.presentationml.slideLayout+xml"/>
  <Override PartName="/ppt/slideLayouts/slideLayout152.xml" ContentType="application/vnd.openxmlformats-officedocument.presentationml.slideLayout+xml"/>
  <Override PartName="/ppt/slideLayouts/slideLayout64.xml" ContentType="application/vnd.openxmlformats-officedocument.presentationml.slideLayout+xml"/>
  <Override PartName="/ppt/slideLayouts/slideLayout154.xml" ContentType="application/vnd.openxmlformats-officedocument.presentationml.slideLayout+xml"/>
  <Override PartName="/ppt/slideLayouts/slideLayout65.xml" ContentType="application/vnd.openxmlformats-officedocument.presentationml.slideLayout+xml"/>
  <Override PartName="/ppt/slideLayouts/slideLayout155.xml" ContentType="application/vnd.openxmlformats-officedocument.presentationml.slideLayout+xml"/>
  <Override PartName="/ppt/slideLayouts/slideLayout147.xml" ContentType="application/vnd.openxmlformats-officedocument.presentationml.slideLayout+xml"/>
  <Override PartName="/ppt/slideLayouts/slideLayout40.xml" ContentType="application/vnd.openxmlformats-officedocument.presentationml.slideLayout+xml"/>
  <Override PartName="/ppt/slideLayouts/slideLayout130.xml" ContentType="application/vnd.openxmlformats-officedocument.presentationml.slideLayout+xml"/>
  <Override PartName="/ppt/slideLayouts/slideLayout66.xml" ContentType="application/vnd.openxmlformats-officedocument.presentationml.slideLayout+xml"/>
  <Override PartName="/ppt/slideLayouts/slideLayout156.xml" ContentType="application/vnd.openxmlformats-officedocument.presentationml.slideLayout+xml"/>
  <Override PartName="/ppt/slideLayouts/slideLayout148.xml" ContentType="application/vnd.openxmlformats-officedocument.presentationml.slideLayout+xml"/>
  <Override PartName="/ppt/slideLayouts/slideLayout41.xml" ContentType="application/vnd.openxmlformats-officedocument.presentationml.slideLayout+xml"/>
  <Override PartName="/ppt/slideLayouts/slideLayout131.xml" ContentType="application/vnd.openxmlformats-officedocument.presentationml.slideLayout+xml"/>
  <Override PartName="/ppt/slideLayouts/slideLayout67.xml" ContentType="application/vnd.openxmlformats-officedocument.presentationml.slideLayout+xml"/>
  <Override PartName="/ppt/slideLayouts/slideLayout157.xml" ContentType="application/vnd.openxmlformats-officedocument.presentationml.slideLayout+xml"/>
  <Override PartName="/ppt/slideLayouts/slideLayout50.xml" ContentType="application/vnd.openxmlformats-officedocument.presentationml.slideLayout+xml"/>
  <Override PartName="/ppt/slideLayouts/slideLayout149.xml" ContentType="application/vnd.openxmlformats-officedocument.presentationml.slideLayout+xml"/>
  <Override PartName="/ppt/slideLayouts/slideLayout42.xml" ContentType="application/vnd.openxmlformats-officedocument.presentationml.slideLayout+xml"/>
  <Override PartName="/ppt/slideLayouts/slideLayout132.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3.xml" ContentType="application/vnd.openxmlformats-officedocument.presentationml.slideLayout+xml"/>
  <Override PartName="/ppt/slideLayouts/slideLayout90.xml" ContentType="application/vnd.openxmlformats-officedocument.presentationml.slideLayout+xml"/>
  <Override PartName="/ppt/slideLayouts/slideLayout104.xml" ContentType="application/vnd.openxmlformats-officedocument.presentationml.slideLayout+xml"/>
  <Override PartName="/ppt/slideLayouts/slideLayout91.xml" ContentType="application/vnd.openxmlformats-officedocument.presentationml.slideLayout+xml"/>
  <Override PartName="/ppt/slideLayouts/slideLayout105.xml" ContentType="application/vnd.openxmlformats-officedocument.presentationml.slideLayout+xml"/>
  <Override PartName="/ppt/slideLayouts/slideLayout92.xml" ContentType="application/vnd.openxmlformats-officedocument.presentationml.slideLayout+xml"/>
  <Override PartName="/ppt/slideLayouts/slideLayout106.xml" ContentType="application/vnd.openxmlformats-officedocument.presentationml.slideLayout+xml"/>
  <Override PartName="/ppt/slideLayouts/slideLayout93.xml" ContentType="application/vnd.openxmlformats-officedocument.presentationml.slideLayout+xml"/>
  <Override PartName="/ppt/slideLayouts/_rels/slideLayout141.xml.rels" ContentType="application/vnd.openxmlformats-package.relationships+xml"/>
  <Override PartName="/ppt/slideLayouts/_rels/slideLayout126.xml.rels" ContentType="application/vnd.openxmlformats-package.relationships+xml"/>
  <Override PartName="/ppt/slideLayouts/_rels/slideLayout37.xml.rels" ContentType="application/vnd.openxmlformats-package.relationships+xml"/>
  <Override PartName="/ppt/slideLayouts/_rels/slideLayout86.xml.rels" ContentType="application/vnd.openxmlformats-package.relationships+xml"/>
  <Override PartName="/ppt/slideLayouts/_rels/slideLayout14.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112.xml.rels" ContentType="application/vnd.openxmlformats-package.relationships+xml"/>
  <Override PartName="/ppt/slideLayouts/_rels/slideLayout64.xml.rels" ContentType="application/vnd.openxmlformats-package.relationships+xml"/>
  <Override PartName="/ppt/slideLayouts/_rels/slideLayout76.xml.rels" ContentType="application/vnd.openxmlformats-package.relationships+xml"/>
  <Override PartName="/ppt/slideLayouts/_rels/slideLayout13.xml.rels" ContentType="application/vnd.openxmlformats-package.relationships+xml"/>
  <Override PartName="/ppt/slideLayouts/_rels/slideLayout118.xml.rels" ContentType="application/vnd.openxmlformats-package.relationships+xml"/>
  <Override PartName="/ppt/slideLayouts/_rels/slideLayout99.xml.rels" ContentType="application/vnd.openxmlformats-package.relationships+xml"/>
  <Override PartName="/ppt/slideLayouts/_rels/slideLayout136.xml.rels" ContentType="application/vnd.openxmlformats-package.relationships+xml"/>
  <Override PartName="/ppt/slideLayouts/_rels/slideLayout102.xml.rels" ContentType="application/vnd.openxmlformats-package.relationships+xml"/>
  <Override PartName="/ppt/slideLayouts/_rels/slideLayout151.xml.rels" ContentType="application/vnd.openxmlformats-package.relationships+xml"/>
  <Override PartName="/ppt/slideLayouts/_rels/slideLayout44.xml.rels" ContentType="application/vnd.openxmlformats-package.relationships+xml"/>
  <Override PartName="/ppt/slideLayouts/_rels/slideLayout29.xml.rels" ContentType="application/vnd.openxmlformats-package.relationships+xml"/>
  <Override PartName="/ppt/slideLayouts/_rels/slideLayout93.xml.rels" ContentType="application/vnd.openxmlformats-package.relationships+xml"/>
  <Override PartName="/ppt/slideLayouts/_rels/slideLayout78.xml.rels" ContentType="application/vnd.openxmlformats-package.relationships+xml"/>
  <Override PartName="/ppt/slideLayouts/_rels/slideLayout10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65.xml.rels" ContentType="application/vnd.openxmlformats-package.relationships+xml"/>
  <Override PartName="/ppt/slideLayouts/_rels/slideLayout116.xml.rels" ContentType="application/vnd.openxmlformats-package.relationships+xml"/>
  <Override PartName="/ppt/slideLayouts/_rels/slideLayout144.xml.rels" ContentType="application/vnd.openxmlformats-package.relationships+xml"/>
  <Override PartName="/ppt/slideLayouts/_rels/slideLayout25.xml.rels" ContentType="application/vnd.openxmlformats-package.relationships+xml"/>
  <Override PartName="/ppt/slideLayouts/_rels/slideLayout111.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12.xml.rels" ContentType="application/vnd.openxmlformats-package.relationships+xml"/>
  <Override PartName="/ppt/slideLayouts/_rels/slideLayout74.xml.rels" ContentType="application/vnd.openxmlformats-package.relationships+xml"/>
  <Override PartName="/ppt/slideLayouts/_rels/slideLayout59.xml.rels" ContentType="application/vnd.openxmlformats-package.relationships+xml"/>
  <Override PartName="/ppt/slideLayouts/_rels/slideLayout160.xml.rels" ContentType="application/vnd.openxmlformats-package.relationships+xml"/>
  <Override PartName="/ppt/slideLayouts/_rels/slideLayout145.xml.rels" ContentType="application/vnd.openxmlformats-package.relationships+xml"/>
  <Override PartName="/ppt/slideLayouts/_rels/slideLayout113.xml.rels" ContentType="application/vnd.openxmlformats-package.relationships+xml"/>
  <Override PartName="/ppt/slideLayouts/_rels/slideLayout55.xml.rels" ContentType="application/vnd.openxmlformats-package.relationships+xml"/>
  <Override PartName="/ppt/slideLayouts/_rels/slideLayout137.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120.xml.rels" ContentType="application/vnd.openxmlformats-package.relationships+xml"/>
  <Override PartName="/ppt/slideLayouts/_rels/slideLayout21.xml.rels" ContentType="application/vnd.openxmlformats-package.relationships+xml"/>
  <Override PartName="/ppt/slideLayouts/_rels/slideLayout167.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8.xml.rels" ContentType="application/vnd.openxmlformats-package.relationships+xml"/>
  <Override PartName="/ppt/slideLayouts/_rels/slideLayout92.xml.rels" ContentType="application/vnd.openxmlformats-package.relationships+xml"/>
  <Override PartName="/ppt/slideLayouts/_rels/slideLayout77.xml.rels" ContentType="application/vnd.openxmlformats-package.relationships+xml"/>
  <Override PartName="/ppt/slideLayouts/_rels/slideLayout114.xml.rels" ContentType="application/vnd.openxmlformats-package.relationships+xml"/>
  <Override PartName="/ppt/slideLayouts/_rels/slideLayout163.xml.rels" ContentType="application/vnd.openxmlformats-package.relationships+xml"/>
  <Override PartName="/ppt/slideLayouts/_rels/slideLayout56.xml.rels" ContentType="application/vnd.openxmlformats-package.relationships+xml"/>
  <Override PartName="/ppt/slideLayouts/_rels/slideLayout15.xml.rels" ContentType="application/vnd.openxmlformats-package.relationships+xml"/>
  <Override PartName="/ppt/slideLayouts/_rels/slideLayout30.xml.rels" ContentType="application/vnd.openxmlformats-package.relationships+xml"/>
  <Override PartName="/ppt/slideLayouts/_rels/slideLayout2.xml.rels" ContentType="application/vnd.openxmlformats-package.relationships+xml"/>
  <Override PartName="/ppt/slideLayouts/_rels/slideLayout84.xml.rels" ContentType="application/vnd.openxmlformats-package.relationships+xml"/>
  <Override PartName="/ppt/slideLayouts/_rels/slideLayout161.xml.rels" ContentType="application/vnd.openxmlformats-package.relationships+xml"/>
  <Override PartName="/ppt/slideLayouts/_rels/slideLayout146.xml.rels" ContentType="application/vnd.openxmlformats-package.relationships+xml"/>
  <Override PartName="/ppt/slideLayouts/_rels/slideLayout33.xml.rels" ContentType="application/vnd.openxmlformats-package.relationships+xml"/>
  <Override PartName="/ppt/slideLayouts/_rels/slideLayout54.xml.rels" ContentType="application/vnd.openxmlformats-package.relationships+xml"/>
  <Override PartName="/ppt/slideLayouts/_rels/slideLayout39.xml.rels" ContentType="application/vnd.openxmlformats-package.relationships+xml"/>
  <Override PartName="/ppt/slideLayouts/_rels/slideLayout65.xml.rels" ContentType="application/vnd.openxmlformats-package.relationships+xml"/>
  <Override PartName="/ppt/slideLayouts/_rels/slideLayout80.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85.xml.rels" ContentType="application/vnd.openxmlformats-package.relationships+xml"/>
  <Override PartName="/ppt/slideLayouts/_rels/slideLayout128.xml.rels" ContentType="application/vnd.openxmlformats-package.relationships+xml"/>
  <Override PartName="/ppt/slideLayouts/_rels/slideLayout143.xml.rels" ContentType="application/vnd.openxmlformats-package.relationships+xml"/>
  <Override PartName="/ppt/slideLayouts/_rels/slideLayout57.xml.rels" ContentType="application/vnd.openxmlformats-package.relationships+xml"/>
  <Override PartName="/ppt/slideLayouts/_rels/slideLayout164.xml.rels" ContentType="application/vnd.openxmlformats-package.relationships+xml"/>
  <Override PartName="/ppt/slideLayouts/_rels/slideLayout53.xml.rels" ContentType="application/vnd.openxmlformats-package.relationships+xml"/>
  <Override PartName="/ppt/slideLayouts/_rels/slideLayout58.xml.rels" ContentType="application/vnd.openxmlformats-package.relationships+xml"/>
  <Override PartName="/ppt/slideLayouts/_rels/slideLayout73.xml.rels" ContentType="application/vnd.openxmlformats-package.relationships+xml"/>
  <Override PartName="/ppt/slideLayouts/_rels/slideLayout110.xml.rels" ContentType="application/vnd.openxmlformats-package.relationships+xml"/>
  <Override PartName="/ppt/slideLayouts/_rels/slideLayout24.xml.rels" ContentType="application/vnd.openxmlformats-package.relationships+xml"/>
  <Override PartName="/ppt/slideLayouts/_rels/slideLayout129.xml.rels" ContentType="application/vnd.openxmlformats-package.relationships+xml"/>
  <Override PartName="/ppt/slideLayouts/_rels/slideLayout62.xml.rels" ContentType="application/vnd.openxmlformats-package.relationships+xml"/>
  <Override PartName="/ppt/slideLayouts/_rels/slideLayout47.xml.rels" ContentType="application/vnd.openxmlformats-package.relationships+xml"/>
  <Override PartName="/ppt/slideLayouts/_rels/slideLayout133.xml.rels" ContentType="application/vnd.openxmlformats-package.relationships+xml"/>
  <Override PartName="/ppt/slideLayouts/_rels/slideLayout96.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17.xml.rels" ContentType="application/vnd.openxmlformats-package.relationships+xml"/>
  <Override PartName="/ppt/slideLayouts/_rels/slideLayout81.xml.rels" ContentType="application/vnd.openxmlformats-package.relationships+xml"/>
  <Override PartName="/ppt/slideLayouts/_rels/slideLayout66.xml.rels" ContentType="application/vnd.openxmlformats-package.relationships+xml"/>
  <Override PartName="/ppt/slideLayouts/_rels/slideLayout119.xml.rels" ContentType="application/vnd.openxmlformats-package.relationships+xml"/>
  <Override PartName="/ppt/slideLayouts/_rels/slideLayout134.xml.rels" ContentType="application/vnd.openxmlformats-package.relationships+xml"/>
  <Override PartName="/ppt/slideLayouts/_rels/slideLayout97.xml.rels" ContentType="application/vnd.openxmlformats-package.relationships+xml"/>
  <Override PartName="/ppt/slideLayouts/_rels/slideLayout4.xml.rels" ContentType="application/vnd.openxmlformats-package.relationships+xml"/>
  <Override PartName="/ppt/slideLayouts/_rels/slideLayout61.xml.rels" ContentType="application/vnd.openxmlformats-package.relationships+xml"/>
  <Override PartName="/ppt/slideLayouts/_rels/slideLayout46.xml.rels" ContentType="application/vnd.openxmlformats-package.relationships+xml"/>
  <Override PartName="/ppt/slideLayouts/_rels/slideLayout132.xml.rels" ContentType="application/vnd.openxmlformats-package.relationships+xml"/>
  <Override PartName="/ppt/slideLayouts/_rels/slideLayout18.xml.rels" ContentType="application/vnd.openxmlformats-package.relationships+xml"/>
  <Override PartName="/ppt/slideLayouts/_rels/slideLayout49.xml.rels" ContentType="application/vnd.openxmlformats-package.relationships+xml"/>
  <Override PartName="/ppt/slideLayouts/_rels/slideLayout135.xml.rels" ContentType="application/vnd.openxmlformats-package.relationships+xml"/>
  <Override PartName="/ppt/slideLayouts/_rels/slideLayout98.xml.rels" ContentType="application/vnd.openxmlformats-package.relationships+xml"/>
  <Override PartName="/ppt/slideLayouts/_rels/slideLayout5.xml.rels" ContentType="application/vnd.openxmlformats-package.relationships+xml"/>
  <Override PartName="/ppt/slideLayouts/_rels/slideLayout117.xml.rels" ContentType="application/vnd.openxmlformats-package.relationships+xml"/>
  <Override PartName="/ppt/slideLayouts/_rels/slideLayout10.xml.rels" ContentType="application/vnd.openxmlformats-package.relationships+xml"/>
  <Override PartName="/ppt/slideLayouts/_rels/slideLayout100.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27.xml.rels" ContentType="application/vnd.openxmlformats-package.relationships+xml"/>
  <Override PartName="/ppt/slideLayouts/_rels/slideLayout45.xml.rels" ContentType="application/vnd.openxmlformats-package.relationships+xml"/>
  <Override PartName="/ppt/slideLayouts/_rels/slideLayout152.xml.rels" ContentType="application/vnd.openxmlformats-package.relationships+xml"/>
  <Override PartName="/ppt/slideLayouts/_rels/slideLayout103.xml.rels" ContentType="application/vnd.openxmlformats-package.relationships+xml"/>
  <Override PartName="/ppt/slideLayouts/_rels/slideLayout142.xml.rels" ContentType="application/vnd.openxmlformats-package.relationships+xml"/>
  <Override PartName="/ppt/slideLayouts/_rels/slideLayout127.xml.rels" ContentType="application/vnd.openxmlformats-package.relationships+xml"/>
  <Override PartName="/ppt/slideLayouts/_rels/slideLayout69.xml.rels" ContentType="application/vnd.openxmlformats-package.relationships+xml"/>
  <Override PartName="/ppt/slideLayouts/_rels/slideLayout9.xml.rels" ContentType="application/vnd.openxmlformats-package.relationships+xml"/>
  <Override PartName="/ppt/slideLayouts/_rels/slideLayout168.xml.rels" ContentType="application/vnd.openxmlformats-package.relationships+xml"/>
  <Override PartName="/ppt/slideLayouts/_rels/slideLayout20.xml.rels" ContentType="application/vnd.openxmlformats-package.relationships+xml"/>
  <Override PartName="/ppt/slideLayouts/_rels/slideLayout166.xml.rels" ContentType="application/vnd.openxmlformats-package.relationships+xml"/>
  <Override PartName="/ppt/slideLayouts/_rels/slideLayout7.xml.rels" ContentType="application/vnd.openxmlformats-package.relationships+xml"/>
  <Override PartName="/ppt/slideLayouts/_rels/slideLayout52.xml.rels" ContentType="application/vnd.openxmlformats-package.relationships+xml"/>
  <Override PartName="/ppt/slideLayouts/_rels/slideLayout159.xml.rels" ContentType="application/vnd.openxmlformats-package.relationships+xml"/>
  <Override PartName="/ppt/slideLayouts/_rels/slideLayout36.xml.rels" ContentType="application/vnd.openxmlformats-package.relationships+xml"/>
  <Override PartName="/ppt/slideLayouts/_rels/slideLayout51.xml.rels" ContentType="application/vnd.openxmlformats-package.relationships+xml"/>
  <Override PartName="/ppt/slideLayouts/_rels/slideLayout158.xml.rels" ContentType="application/vnd.openxmlformats-package.relationships+xml"/>
  <Override PartName="/ppt/slideLayouts/_rels/slideLayout124.xml.rels" ContentType="application/vnd.openxmlformats-package.relationships+xml"/>
  <Override PartName="/ppt/slideLayouts/_rels/slideLayout70.xml.rels" ContentType="application/vnd.openxmlformats-package.relationships+xml"/>
  <Override PartName="/ppt/slideLayouts/_rels/slideLayout109.xml.rels" ContentType="application/vnd.openxmlformats-package.relationships+xml"/>
  <Override PartName="/ppt/slideLayouts/_rels/slideLayout48.xml.rels" ContentType="application/vnd.openxmlformats-package.relationships+xml"/>
  <Override PartName="/ppt/slideLayouts/_rels/slideLayout63.xml.rels" ContentType="application/vnd.openxmlformats-package.relationships+xml"/>
  <Override PartName="/ppt/slideLayouts/_rels/slideLayout138.xml.rels" ContentType="application/vnd.openxmlformats-package.relationships+xml"/>
  <Override PartName="/ppt/slideLayouts/_rels/slideLayout153.xml.rels" ContentType="application/vnd.openxmlformats-package.relationships+xml"/>
  <Override PartName="/ppt/slideLayouts/_rels/slideLayout104.xml.rels" ContentType="application/vnd.openxmlformats-package.relationships+xml"/>
  <Override PartName="/ppt/slideLayouts/_rels/slideLayout95.xml.rels" ContentType="application/vnd.openxmlformats-package.relationships+xml"/>
  <Override PartName="/ppt/slideLayouts/_rels/slideLayout139.xml.rels" ContentType="application/vnd.openxmlformats-package.relationships+xml"/>
  <Override PartName="/ppt/slideLayouts/_rels/slideLayout154.xml.rels" ContentType="application/vnd.openxmlformats-package.relationships+xml"/>
  <Override PartName="/ppt/slideLayouts/_rels/slideLayout105.xml.rels" ContentType="application/vnd.openxmlformats-package.relationships+xml"/>
  <Override PartName="/ppt/slideLayouts/_rels/slideLayout155.xml.rels" ContentType="application/vnd.openxmlformats-package.relationships+xml"/>
  <Override PartName="/ppt/slideLayouts/_rels/slideLayout162.xml.rels" ContentType="application/vnd.openxmlformats-package.relationships+xml"/>
  <Override PartName="/ppt/slideLayouts/_rels/slideLayout147.xml.rels" ContentType="application/vnd.openxmlformats-package.relationships+xml"/>
  <Override PartName="/ppt/slideLayouts/_rels/slideLayout40.xml.rels" ContentType="application/vnd.openxmlformats-package.relationships+xml"/>
  <Override PartName="/ppt/slideLayouts/_rels/slideLayout115.xml.rels" ContentType="application/vnd.openxmlformats-package.relationships+xml"/>
  <Override PartName="/ppt/slideLayouts/_rels/slideLayout130.xml.rels" ContentType="application/vnd.openxmlformats-package.relationships+xml"/>
  <Override PartName="/ppt/slideLayouts/_rels/slideLayout156.xml.rels" ContentType="application/vnd.openxmlformats-package.relationships+xml"/>
  <Override PartName="/ppt/slideLayouts/_rels/slideLayout122.xml.rels" ContentType="application/vnd.openxmlformats-package.relationships+xml"/>
  <Override PartName="/ppt/slideLayouts/_rels/slideLayout107.xml.rels" ContentType="application/vnd.openxmlformats-package.relationships+xml"/>
  <Override PartName="/ppt/slideLayouts/_rels/slideLayout148.xml.rels" ContentType="application/vnd.openxmlformats-package.relationships+xml"/>
  <Override PartName="/ppt/slideLayouts/_rels/slideLayout41.xml.rels" ContentType="application/vnd.openxmlformats-package.relationships+xml"/>
  <Override PartName="/ppt/slideLayouts/_rels/slideLayout90.xml.rels" ContentType="application/vnd.openxmlformats-package.relationships+xml"/>
  <Override PartName="/ppt/slideLayouts/_rels/slideLayout131.xml.rels" ContentType="application/vnd.openxmlformats-package.relationships+xml"/>
  <Override PartName="/ppt/slideLayouts/_rels/slideLayout35.xml.rels" ContentType="application/vnd.openxmlformats-package.relationships+xml"/>
  <Override PartName="/ppt/slideLayouts/_rels/slideLayout50.xml.rels" ContentType="application/vnd.openxmlformats-package.relationships+xml"/>
  <Override PartName="/ppt/slideLayouts/_rels/slideLayout157.xml.rels" ContentType="application/vnd.openxmlformats-package.relationships+xml"/>
  <Override PartName="/ppt/slideLayouts/_rels/slideLayout123.xml.rels" ContentType="application/vnd.openxmlformats-package.relationships+xml"/>
  <Override PartName="/ppt/slideLayouts/_rels/slideLayout108.xml.rels" ContentType="application/vnd.openxmlformats-package.relationships+xml"/>
  <Override PartName="/ppt/slideLayouts/_rels/slideLayout149.xml.rels" ContentType="application/vnd.openxmlformats-package.relationships+xml"/>
  <Override PartName="/ppt/slideLayouts/_rels/slideLayout94.xml.rels" ContentType="application/vnd.openxmlformats-package.relationships+xml"/>
  <Override PartName="/ppt/slideLayouts/_rels/slideLayout79.xml.rels" ContentType="application/vnd.openxmlformats-package.relationships+xml"/>
  <Override PartName="/ppt/slideLayouts/_rels/slideLayout67.xml.rels" ContentType="application/vnd.openxmlformats-package.relationships+xml"/>
  <Override PartName="/ppt/slideLayouts/_rels/slideLayout82.xml.rels" ContentType="application/vnd.openxmlformats-package.relationships+xml"/>
  <Override PartName="/ppt/slideLayouts/_rels/slideLayout125.xml.rels" ContentType="application/vnd.openxmlformats-package.relationships+xml"/>
  <Override PartName="/ppt/slideLayouts/_rels/slideLayout140.xml.rels" ContentType="application/vnd.openxmlformats-package.relationships+xml"/>
  <Override PartName="/ppt/slideLayouts/_rels/slideLayout88.xml.rels" ContentType="application/vnd.openxmlformats-package.relationships+xml"/>
  <Override PartName="/ppt/slideLayouts/_rels/slideLayout150.xml.rels" ContentType="application/vnd.openxmlformats-package.relationships+xml"/>
  <Override PartName="/ppt/slideLayouts/_rels/slideLayout89.xml.rels" ContentType="application/vnd.openxmlformats-package.relationships+xml"/>
  <Override PartName="/ppt/slideLayouts/_rels/slideLayout121.xml.rels" ContentType="application/vnd.openxmlformats-package.relationships+xml"/>
  <Override PartName="/ppt/slideLayouts/_rels/slideLayout106.xml.rels" ContentType="application/vnd.openxmlformats-package.relationships+xml"/>
  <Override PartName="/ppt/slideLayouts/slideLayout107.xml" ContentType="application/vnd.openxmlformats-officedocument.presentationml.slideLayout+xml"/>
  <Override PartName="/ppt/slideLayouts/slideLayout94.xml" ContentType="application/vnd.openxmlformats-officedocument.presentationml.slideLayout+xml"/>
  <Override PartName="/ppt/slideLayouts/slideLayout108.xml" ContentType="application/vnd.openxmlformats-officedocument.presentationml.slideLayout+xml"/>
  <Override PartName="/ppt/slideLayouts/slideLayout95.xml" ContentType="application/vnd.openxmlformats-officedocument.presentationml.slideLayout+xml"/>
  <Override PartName="/ppt/slideLayouts/slideLayout109.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40.xml" ContentType="application/vnd.openxmlformats-officedocument.presentationml.slideLayout+xml"/>
  <Override PartName="/ppt/slideLayouts/slideLayout164.xml" ContentType="application/vnd.openxmlformats-officedocument.presentationml.slideLayout+xml"/>
  <Override PartName="/ppt/slideLayouts/slideLayout141.xml" ContentType="application/vnd.openxmlformats-officedocument.presentationml.slideLayout+xml"/>
  <Override PartName="/ppt/slideLayouts/slideLayout16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6.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18.xml" ContentType="application/vnd.openxmlformats-officedocument.presentationml.slide+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28.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21.xml.rels" ContentType="application/vnd.openxmlformats-package.relationships+xml"/>
  <Override PartName="/ppt/slides/_rels/slide18.xml.rels" ContentType="application/vnd.openxmlformats-package.relationships+xml"/>
  <Override PartName="/ppt/slides/_rels/slide46.xml.rels" ContentType="application/vnd.openxmlformats-package.relationships+xml"/>
  <Override PartName="/ppt/slides/_rels/slide2.xml.rels" ContentType="application/vnd.openxmlformats-package.relationships+xml"/>
  <Override PartName="/ppt/slides/_rels/slide40.xml.rels" ContentType="application/vnd.openxmlformats-package.relationships+xml"/>
  <Override PartName="/ppt/slides/_rels/slide34.xml.rels" ContentType="application/vnd.openxmlformats-package.relationships+xml"/>
  <Override PartName="/ppt/slides/_rels/slide39.xml.rels" ContentType="application/vnd.openxmlformats-package.relationships+xml"/>
  <Override PartName="/ppt/slides/_rels/slide8.xml.rels" ContentType="application/vnd.openxmlformats-package.relationships+xml"/>
  <Override PartName="/ppt/slides/_rels/slide48.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xml.rels" ContentType="application/vnd.openxmlformats-package.relationships+xml"/>
  <Override PartName="/ppt/slides/_rels/slide42.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37.xml.rels" ContentType="application/vnd.openxmlformats-package.relationships+xml"/>
  <Override PartName="/ppt/slides/_rels/slide43.xml.rels" ContentType="application/vnd.openxmlformats-package.relationships+xml"/>
  <Override PartName="/ppt/slides/_rels/slide22.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9.xml.rels" ContentType="application/vnd.openxmlformats-package.relationships+xml"/>
  <Override PartName="/ppt/slides/_rels/slide47.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44.xml.rels" ContentType="application/vnd.openxmlformats-package.relationships+xml"/>
  <Override PartName="/ppt/slides/_rels/slide38.xml.rels" ContentType="application/vnd.openxmlformats-package.relationships+xml"/>
  <Override PartName="/ppt/slides/_rels/slide7.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slide4.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39.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21.xml" ContentType="application/vnd.openxmlformats-officedocument.presentationml.slide+xml"/>
  <Override PartName="/ppt/slides/slide46.xml" ContentType="application/vnd.openxmlformats-officedocument.presentationml.slide+xml"/>
  <Override PartName="/ppt/slides/slide43.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44.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7.xml" ContentType="application/vnd.openxmlformats-officedocument.theme+xml"/>
  <Override PartName="/ppt/theme/theme10.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3.xml" ContentType="application/vnd.openxmlformats-officedocument.theme+xml"/>
  <Override PartName="/ppt/theme/theme12.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11.xml" ContentType="application/vnd.openxmlformats-officedocument.theme+xml"/>
  <Override PartName="/ppt/notesSlides/_rels/notesSlide45.xml.rels" ContentType="application/vnd.openxmlformats-package.relationships+xml"/>
  <Override PartName="/ppt/notesSlides/_rels/notesSlide46.xml.rels" ContentType="application/vnd.openxmlformats-package.relationships+xml"/>
  <Override PartName="/ppt/notesSlides/_rels/notesSlide26.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36.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28.xml.rels" ContentType="application/vnd.openxmlformats-package.relationships+xml"/>
  <Override PartName="/ppt/notesSlides/_rels/notesSlide34.xml.rels" ContentType="application/vnd.openxmlformats-package.relationships+xml"/>
  <Override PartName="/ppt/notesSlides/_rels/notesSlide27.xml.rels" ContentType="application/vnd.openxmlformats-package.relationships+xml"/>
  <Override PartName="/ppt/notesSlides/_rels/notesSlide21.xml.rels" ContentType="application/vnd.openxmlformats-package.relationships+xml"/>
  <Override PartName="/ppt/notesSlides/_rels/notesSlide15.xml.rels" ContentType="application/vnd.openxmlformats-package.relationships+xml"/>
  <Override PartName="/ppt/notesSlides/_rels/notesSlide1.xml.rels" ContentType="application/vnd.openxmlformats-package.relationships+xml"/>
  <Override PartName="/ppt/notesSlides/_rels/notesSlide17.xml.rels" ContentType="application/vnd.openxmlformats-package.relationships+xml"/>
  <Override PartName="/ppt/notesSlides/_rels/notesSlide23.xml.rels" ContentType="application/vnd.openxmlformats-package.relationships+xml"/>
  <Override PartName="/ppt/notesSlides/_rels/notesSlide47.xml.rels" ContentType="application/vnd.openxmlformats-package.relationships+xml"/>
  <Override PartName="/ppt/notesSlides/_rels/notesSlide22.xml.rels" ContentType="application/vnd.openxmlformats-package.relationships+xml"/>
  <Override PartName="/ppt/notesSlides/_rels/notesSlide16.xml.rels" ContentType="application/vnd.openxmlformats-package.relationships+xml"/>
  <Override PartName="/ppt/notesSlides/_rels/notesSlide3.xml.rels" ContentType="application/vnd.openxmlformats-package.relationships+xml"/>
  <Override PartName="/ppt/notesSlides/_rels/notesSlide30.xml.rels" ContentType="application/vnd.openxmlformats-package.relationships+xml"/>
  <Override PartName="/ppt/notesSlides/_rels/notesSlide25.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18.xml.rels" ContentType="application/vnd.openxmlformats-package.relationships+xml"/>
  <Override PartName="/ppt/notesSlides/_rels/notesSlide24.xml.rels" ContentType="application/vnd.openxmlformats-package.relationships+xml"/>
  <Override PartName="/ppt/notesSlides/_rels/notesSlide5.xml.rels" ContentType="application/vnd.openxmlformats-package.relationships+xml"/>
  <Override PartName="/ppt/notesSlides/_rels/notesSlide32.xml.rels" ContentType="application/vnd.openxmlformats-package.relationships+xml"/>
  <Override PartName="/ppt/notesSlides/_rels/notesSlide2.xml.rels" ContentType="application/vnd.openxmlformats-package.relationships+xml"/>
  <Override PartName="/ppt/notesSlides/_rels/notesSlide33.xml.rels" ContentType="application/vnd.openxmlformats-package.relationships+xml"/>
  <Override PartName="/ppt/notesSlides/_rels/notesSlide4.xml.rels" ContentType="application/vnd.openxmlformats-package.relationships+xml"/>
  <Override PartName="/ppt/notesSlides/_rels/notesSlide31.xml.rels" ContentType="application/vnd.openxmlformats-package.relationships+xml"/>
  <Override PartName="/ppt/notesSlides/_rels/notesSlide20.xml.rels" ContentType="application/vnd.openxmlformats-package.relationships+xml"/>
  <Override PartName="/ppt/notesSlides/_rels/notesSlide39.xml.rels" ContentType="application/vnd.openxmlformats-package.relationships+xml"/>
  <Override PartName="/ppt/notesSlides/_rels/notesSlide43.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44.xml.rels" ContentType="application/vnd.openxmlformats-package.relationships+xml"/>
  <Override PartName="/ppt/notesSlides/_rels/notesSlide14.xml.rels" ContentType="application/vnd.openxmlformats-package.relationships+xml"/>
  <Override PartName="/ppt/notesSlides/_rels/notesSlide42.xml.rels" ContentType="application/vnd.openxmlformats-package.relationships+xml"/>
  <Override PartName="/ppt/notesSlides/_rels/notesSlide13.xml.rels" ContentType="application/vnd.openxmlformats-package.relationships+xml"/>
  <Override PartName="/ppt/notesSlides/_rels/notesSlide41.xml.rels" ContentType="application/vnd.openxmlformats-package.relationships+xml"/>
  <Override PartName="/ppt/notesSlides/_rels/notesSlide12.xml.rels" ContentType="application/vnd.openxmlformats-package.relationships+xml"/>
  <Override PartName="/ppt/notesSlides/_rels/notesSlide40.xml.rels" ContentType="application/vnd.openxmlformats-package.relationships+xml"/>
  <Override PartName="/ppt/notesSlides/_rels/notesSlide29.xml.rels" ContentType="application/vnd.openxmlformats-package.relationships+xml"/>
  <Override PartName="/ppt/notesSlides/_rels/notesSlide35.xml.rels" ContentType="application/vnd.openxmlformats-package.relationships+xml"/>
  <Override PartName="/ppt/notesSlides/_rels/notesSlide7.xml.rels" ContentType="application/vnd.openxmlformats-package.relationships+xml"/>
  <Override PartName="/ppt/notesSlides/notesSlide6.xml" ContentType="application/vnd.openxmlformats-officedocument.presentationml.notesSlide+xml"/>
  <Override PartName="/ppt/notesSlides/notesSlide25.xml" ContentType="application/vnd.openxmlformats-officedocument.presentationml.notesSlide+xml"/>
  <Override PartName="/ppt/notesSlides/notesSlide5.xml" ContentType="application/vnd.openxmlformats-officedocument.presentationml.notesSlide+xml"/>
  <Override PartName="/ppt/notesSlides/notesSlide24.xml" ContentType="application/vnd.openxmlformats-officedocument.presentationml.notesSlide+xml"/>
  <Override PartName="/ppt/notesSlides/notesSlide4.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22.xml" ContentType="application/vnd.openxmlformats-officedocument.presentationml.notesSlide+xml"/>
  <Override PartName="/ppt/notesSlides/notesSlide47.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38.xml" ContentType="application/vnd.openxmlformats-officedocument.presentationml.notesSlide+xml"/>
  <Override PartName="/ppt/notesSlides/notesSlide14.xml" ContentType="application/vnd.openxmlformats-officedocument.presentationml.notesSlide+xml"/>
  <Override PartName="/ppt/notesSlides/notesSlide39.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19.xml" ContentType="application/vnd.openxmlformats-officedocument.presentationml.notesSlide+xml"/>
  <Override PartName="/ppt/notesSlides/notesSlide40.xml" ContentType="application/vnd.openxmlformats-officedocument.presentationml.notesSlide+xml"/>
  <Override PartName="/ppt/notesSlides/notesSlide44.xml" ContentType="application/vnd.openxmlformats-officedocument.presentationml.notesSlide+xml"/>
  <Override PartName="/ppt/notesSlides/notesSlide12.xml" ContentType="application/vnd.openxmlformats-officedocument.presentationml.notesSlide+xml"/>
  <Override PartName="/ppt/notesSlides/notesSlide37.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10.xml" ContentType="application/vnd.openxmlformats-officedocument.presentationml.notesSlide+xml"/>
  <Override PartName="/ppt/notesSlides/notesSlide35.xml" ContentType="application/vnd.openxmlformats-officedocument.presentationml.notesSlide+xml"/>
  <Override PartName="/ppt/notesSlides/notesSlide11.xml" ContentType="application/vnd.openxmlformats-officedocument.presentationml.notesSlide+xml"/>
  <Override PartName="/ppt/notesSlides/notesSlide36.xml" ContentType="application/vnd.openxmlformats-officedocument.presentationml.notesSlide+xml"/>
  <Override PartName="/ppt/notesSlides/notesSlide1.xml" ContentType="application/vnd.openxmlformats-officedocument.presentationml.notesSlide+xml"/>
  <Override PartName="/ppt/notesSlides/notesSlide20.xml" ContentType="application/vnd.openxmlformats-officedocument.presentationml.notesSlide+xml"/>
  <Override PartName="/ppt/notesSlides/notesSlide45.xml" ContentType="application/vnd.openxmlformats-officedocument.presentationml.notesSlide+xml"/>
  <Override PartName="/ppt/notesSlides/notesSlide28.xml" ContentType="application/vnd.openxmlformats-officedocument.presentationml.notesSlide+xml"/>
  <Override PartName="/ppt/notesSlides/notesSlide9.xml" ContentType="application/vnd.openxmlformats-officedocument.presentationml.notesSlide+xml"/>
  <Override PartName="/ppt/notesSlides/notesSlide27.xml" ContentType="application/vnd.openxmlformats-officedocument.presentationml.notesSlide+xml"/>
  <Override PartName="/ppt/notesSlides/notesSlide8.xml" ContentType="application/vnd.openxmlformats-officedocument.presentationml.notesSlide+xml"/>
  <Override PartName="/ppt/notesSlides/notesSlide26.xml" ContentType="application/vnd.openxmlformats-officedocument.presentationml.notesSlide+xml"/>
  <Override PartName="/ppt/notesSlides/notesSlide7.xml" ContentType="application/vnd.openxmlformats-officedocument.presentationml.notesSlide+xml"/>
  <Override PartName="/ppt/notesSlides/notesSlide46.xml" ContentType="application/vnd.openxmlformats-officedocument.presentationml.notesSlide+xml"/>
  <Override PartName="/ppt/notesSlides/notesSlide21.xml" ContentType="application/vnd.openxmlformats-officedocument.presentationml.notesSlide+xml"/>
  <Override PartName="/ppt/notesSlides/notesSlide2.xml" ContentType="application/vnd.openxmlformats-officedocument.presentationml.notesSlide+xml"/>
  <Override PartName="/ppt/comments/comment36.xml" ContentType="application/vnd.openxmlformats-officedocument.presentationml.comments+xml"/>
  <Override PartName="/ppt/commentAuthors.xml" ContentType="application/vnd.openxmlformats-officedocument.presentationml.commentAuthors+xml"/>
  <Override PartName="/ppt/media/image159.png" ContentType="image/png"/>
  <Override PartName="/ppt/media/image61.png" ContentType="image/png"/>
  <Override PartName="/ppt/media/image149.png" ContentType="image/png"/>
  <Override PartName="/ppt/media/image51.png" ContentType="image/png"/>
  <Override PartName="/ppt/media/image139.png" ContentType="image/png"/>
  <Override PartName="/ppt/media/image41.png" ContentType="image/png"/>
  <Override PartName="/ppt/media/image129.png" ContentType="image/png"/>
  <Override PartName="/ppt/media/image31.png" ContentType="image/png"/>
  <Override PartName="/ppt/media/image127.png" ContentType="image/png"/>
  <Override PartName="/ppt/media/image125.png" ContentType="image/png"/>
  <Override PartName="/ppt/media/image120.png" ContentType="image/png"/>
  <Override PartName="/ppt/media/image119.png" ContentType="image/png"/>
  <Override PartName="/ppt/media/image21.png" ContentType="image/png"/>
  <Override PartName="/ppt/media/image118.png" ContentType="image/png"/>
  <Override PartName="/ppt/media/image20.png" ContentType="image/png"/>
  <Override PartName="/ppt/media/image109.png" ContentType="image/png"/>
  <Override PartName="/ppt/media/image116.png" ContentType="image/png"/>
  <Override PartName="/ppt/media/image98.png" ContentType="image/png"/>
  <Override PartName="/ppt/media/image115.png" ContentType="image/png"/>
  <Override PartName="/ppt/media/image97.png" ContentType="image/png"/>
  <Override PartName="/ppt/media/image114.png" ContentType="image/png"/>
  <Override PartName="/ppt/media/image96.png" ContentType="image/png"/>
  <Override PartName="/ppt/media/image113.png" ContentType="image/png"/>
  <Override PartName="/ppt/media/image95.png" ContentType="image/png"/>
  <Override PartName="/ppt/media/image112.png" ContentType="image/png"/>
  <Override PartName="/ppt/media/image94.png" ContentType="image/png"/>
  <Override PartName="/ppt/media/image111.png" ContentType="image/png"/>
  <Override PartName="/ppt/media/image93.png" ContentType="image/png"/>
  <Override PartName="/ppt/media/image110.png" ContentType="image/png"/>
  <Override PartName="/ppt/media/image92.png" ContentType="image/png"/>
  <Override PartName="/ppt/media/image91.png" ContentType="image/png"/>
  <Override PartName="/ppt/media/image189.png" ContentType="image/png"/>
  <Override PartName="/ppt/media/image90.png" ContentType="image/png"/>
  <Override PartName="/ppt/media/image188.png" ContentType="image/png"/>
  <Override PartName="/ppt/media/image102.png" ContentType="image/png"/>
  <Override PartName="/ppt/media/image196.png" ContentType="image/png"/>
  <Override PartName="/ppt/media/image84.png" ContentType="image/png"/>
  <Override PartName="/ppt/media/image81.png" ContentType="image/png"/>
  <Override PartName="/ppt/media/image179.png" ContentType="image/png"/>
  <Override PartName="/ppt/media/image80.png" ContentType="image/png"/>
  <Override PartName="/ppt/media/image178.png" ContentType="image/png"/>
  <Override PartName="/ppt/media/image79.png" ContentType="image/png"/>
  <Override PartName="/ppt/media/image105.png" ContentType="image/png"/>
  <Override PartName="/ppt/media/image199.png" ContentType="image/png"/>
  <Override PartName="/ppt/media/image87.png" ContentType="image/png"/>
  <Override PartName="/ppt/media/image6.png" ContentType="image/png"/>
  <Override PartName="/ppt/media/image68.png" ContentType="image/png"/>
  <Override PartName="/ppt/media/image104.png" ContentType="image/png"/>
  <Override PartName="/ppt/media/image198.png" ContentType="image/png"/>
  <Override PartName="/ppt/media/image86.png" ContentType="image/png"/>
  <Override PartName="/ppt/media/image5.png" ContentType="image/png"/>
  <Override PartName="/ppt/media/image67.png" ContentType="image/png"/>
  <Override PartName="/ppt/media/image60.png" ContentType="image/png"/>
  <Override PartName="/ppt/media/image158.png" ContentType="image/png"/>
  <Override PartName="/ppt/media/image103.png" ContentType="image/png"/>
  <Override PartName="/ppt/media/image197.png" ContentType="image/png"/>
  <Override PartName="/ppt/media/image85.png" ContentType="image/png"/>
  <Override PartName="/ppt/media/image4.png" ContentType="image/png"/>
  <Override PartName="/ppt/media/image66.png" ContentType="image/png"/>
  <Override PartName="/ppt/media/image100.png" ContentType="image/png"/>
  <Override PartName="/ppt/media/image194.png" ContentType="image/png"/>
  <Override PartName="/ppt/media/image82.png" ContentType="image/png"/>
  <Override PartName="/ppt/media/image1.png" ContentType="image/png"/>
  <Override PartName="/ppt/media/image63.png" ContentType="image/png"/>
  <Override PartName="/ppt/media/image101.png" ContentType="image/png"/>
  <Override PartName="/ppt/media/image195.png" ContentType="image/png"/>
  <Override PartName="/ppt/media/image83.png" ContentType="image/png"/>
  <Override PartName="/ppt/media/image2.png" ContentType="image/png"/>
  <Override PartName="/ppt/media/image64.png" ContentType="image/png"/>
  <Override PartName="/ppt/media/image47.png" ContentType="image/png"/>
  <Override PartName="/ppt/media/image205.png" ContentType="image/png"/>
  <Override PartName="/ppt/media/image153.png" ContentType="image/png"/>
  <Override PartName="/ppt/media/image44.png" ContentType="image/png"/>
  <Override PartName="/ppt/media/image54.png" ContentType="image/png"/>
  <Override PartName="/ppt/media/image55.png" ContentType="image/png"/>
  <Override PartName="/ppt/media/image56.png" ContentType="image/png"/>
  <Override PartName="/ppt/media/image163.png" ContentType="image/png"/>
  <Override PartName="/ppt/media/image215.png" ContentType="image/png"/>
  <Override PartName="/ppt/media/image57.png" ContentType="image/png"/>
  <Override PartName="/ppt/media/image70.png" ContentType="image/png"/>
  <Override PartName="/ppt/media/image168.png" ContentType="image/png"/>
  <Override PartName="/ppt/media/image165.png" ContentType="image/png"/>
  <Override PartName="/ppt/media/image217.png" ContentType="image/png"/>
  <Override PartName="/ppt/media/image59.png" ContentType="image/png"/>
  <Override PartName="/ppt/media/image58.png" ContentType="image/png"/>
  <Override PartName="/ppt/media/image16.jpeg" ContentType="image/jpeg"/>
  <Override PartName="/ppt/media/image164.png" ContentType="image/png"/>
  <Override PartName="/ppt/media/image216.png" ContentType="image/png"/>
  <Override PartName="/ppt/media/image167.png" ContentType="image/png"/>
  <Override PartName="/ppt/media/image219.png" ContentType="image/png"/>
  <Override PartName="/ppt/media/image18.jpeg" ContentType="image/jpeg"/>
  <Override PartName="/ppt/media/image78.png" ContentType="image/png"/>
  <Override PartName="/ppt/media/image187.png" ContentType="image/png"/>
  <Override PartName="/ppt/media/image170.png" ContentType="image/png"/>
  <Override PartName="/ppt/media/image222.png" ContentType="image/png"/>
  <Override PartName="/ppt/media/image220.png" ContentType="image/png"/>
  <Override PartName="/ppt/media/image62.png" ContentType="image/png"/>
  <Override PartName="/ppt/media/image221.png" ContentType="image/png"/>
  <Override PartName="/ppt/media/image166.png" ContentType="image/png"/>
  <Override PartName="/ppt/media/image218.png" ContentType="image/png"/>
  <Override PartName="/ppt/media/image230.png" ContentType="image/png"/>
  <Override PartName="/ppt/media/image72.png" ContentType="image/png"/>
  <Override PartName="/ppt/media/image211.png" ContentType="image/png"/>
  <Override PartName="/ppt/media/image214.png" ContentType="image/png"/>
  <Override PartName="/ppt/media/image162.png" ContentType="image/png"/>
  <Override PartName="/ppt/media/image53.png" ContentType="image/png"/>
  <Override PartName="/ppt/media/image77.png" ContentType="image/png"/>
  <Override PartName="/ppt/media/image186.png" ContentType="image/png"/>
  <Override PartName="/ppt/media/image210.png" ContentType="image/png"/>
  <Override PartName="/ppt/media/image213.png" ContentType="image/png"/>
  <Override PartName="/ppt/media/image161.png" ContentType="image/png"/>
  <Override PartName="/ppt/media/image52.png" ContentType="image/png"/>
  <Override PartName="/ppt/media/image76.png" ContentType="image/png"/>
  <Override PartName="/ppt/media/image185.png" ContentType="image/png"/>
  <Override PartName="/ppt/media/image181.png" ContentType="image/png"/>
  <Override PartName="/ppt/media/image233.png" ContentType="image/png"/>
  <Override PartName="/ppt/media/image75.png" ContentType="image/png"/>
  <Override PartName="/ppt/media/image184.png" ContentType="image/png"/>
  <Override PartName="/ppt/media/image74.png" ContentType="image/png"/>
  <Override PartName="/ppt/media/image235.png" ContentType="image/png"/>
  <Override PartName="/ppt/media/image183.png" ContentType="image/png"/>
  <Override PartName="/ppt/media/image46.png" ContentType="image/png"/>
  <Override PartName="/ppt/media/image45.png" ContentType="image/png"/>
  <Override PartName="/ppt/media/image201.png" ContentType="image/png"/>
  <Override PartName="/ppt/media/image204.png" ContentType="image/png"/>
  <Override PartName="/ppt/media/image152.png" ContentType="image/png"/>
  <Override PartName="/ppt/media/image43.png" ContentType="image/png"/>
  <Override PartName="/ppt/media/image229.png" ContentType="image/png"/>
  <Override PartName="/ppt/media/image177.png" ContentType="image/png"/>
  <Override PartName="/ppt/media/image200.png" ContentType="image/png"/>
  <Override PartName="/ppt/media/image203.png" ContentType="image/png"/>
  <Override PartName="/ppt/media/image151.png" ContentType="image/png"/>
  <Override PartName="/ppt/media/image42.png" ContentType="image/png"/>
  <Override PartName="/ppt/media/image173.png" ContentType="image/png"/>
  <Override PartName="/ppt/media/image225.png" ContentType="image/png"/>
  <Override PartName="/ppt/media/image228.png" ContentType="image/png"/>
  <Override PartName="/ppt/media/image176.png" ContentType="image/png"/>
  <Override PartName="/ppt/media/image172.png" ContentType="image/png"/>
  <Override PartName="/ppt/media/image224.png" ContentType="image/png"/>
  <Override PartName="/ppt/media/image227.png" ContentType="image/png"/>
  <Override PartName="/ppt/media/image175.png" ContentType="image/png"/>
  <Override PartName="/ppt/media/image171.png" ContentType="image/png"/>
  <Override PartName="/ppt/media/image223.png" ContentType="image/png"/>
  <Override PartName="/ppt/media/image65.png" ContentType="image/png"/>
  <Override PartName="/ppt/media/image226.png" ContentType="image/png"/>
  <Override PartName="/ppt/media/image174.png" ContentType="image/png"/>
  <Override PartName="/ppt/media/image190.png" ContentType="image/png"/>
  <Override PartName="/ppt/media/image193.png" ContentType="image/png"/>
  <Override PartName="/ppt/media/image212.png" ContentType="image/png"/>
  <Override PartName="/ppt/media/image160.png" ContentType="image/png"/>
  <Override PartName="/ppt/media/image192.png" ContentType="image/png"/>
  <Override PartName="/ppt/media/image191.png" ContentType="image/png"/>
  <Override PartName="/ppt/media/image73.png" ContentType="image/png"/>
  <Override PartName="/ppt/media/image234.png" ContentType="image/png"/>
  <Override PartName="/ppt/media/image182.png" ContentType="image/png"/>
  <Override PartName="/ppt/media/image169.png" ContentType="image/png"/>
  <Override PartName="/ppt/media/image71.png" ContentType="image/png"/>
  <Override PartName="/ppt/media/image232.png" ContentType="image/png"/>
  <Override PartName="/ppt/media/image180.png" ContentType="image/png"/>
  <Override PartName="/ppt/media/image202.png" ContentType="image/png"/>
  <Override PartName="/ppt/media/image150.png" ContentType="image/png"/>
  <Override PartName="/ppt/media/image11.jpeg" ContentType="image/jpeg"/>
  <Override PartName="/ppt/media/image99.png" ContentType="image/png"/>
  <Override PartName="/ppt/media/image117.png" ContentType="image/png"/>
  <Override PartName="/ppt/media/image39.png" ContentType="image/png"/>
  <Override PartName="/ppt/media/image148.png" ContentType="image/png"/>
  <Override PartName="/ppt/media/image50.png" ContentType="image/png"/>
  <Override PartName="/ppt/media/image14.png" ContentType="image/png"/>
  <Override PartName="/ppt/media/image123.png" ContentType="image/png"/>
  <Override PartName="/ppt/media/image38.png" ContentType="image/png"/>
  <Override PartName="/ppt/media/image147.png" ContentType="image/png"/>
  <Override PartName="/ppt/media/image13.png" ContentType="image/png"/>
  <Override PartName="/ppt/media/image122.png" ContentType="image/png"/>
  <Override PartName="/ppt/media/image37.png" ContentType="image/png"/>
  <Override PartName="/ppt/media/image231.png" ContentType="image/png"/>
  <Override PartName="/ppt/media/image3.jpeg" ContentType="image/jpeg"/>
  <Override PartName="/ppt/media/image146.png" ContentType="image/png"/>
  <Override PartName="/ppt/media/image12.png" ContentType="image/png"/>
  <Override PartName="/ppt/media/image121.png" ContentType="image/png"/>
  <Override PartName="/ppt/media/image15.png" ContentType="image/png"/>
  <Override PartName="/ppt/media/image124.png" ContentType="image/png"/>
  <Override PartName="/ppt/media/image17.png" ContentType="image/png"/>
  <Override PartName="/ppt/media/image126.png" ContentType="image/png"/>
  <Override PartName="/ppt/media/image19.png" ContentType="image/png"/>
  <Override PartName="/ppt/media/image154.png" ContentType="image/png"/>
  <Override PartName="/ppt/media/image206.png" ContentType="image/png"/>
  <Override PartName="/ppt/media/image48.png" ContentType="image/png"/>
  <Override PartName="/ppt/media/image155.png" ContentType="image/png"/>
  <Override PartName="/ppt/media/image207.png" ContentType="image/png"/>
  <Override PartName="/ppt/media/image49.png" ContentType="image/png"/>
  <Override PartName="/ppt/media/image130.png" ContentType="image/png"/>
  <Override PartName="/ppt/media/image156.png" ContentType="image/png"/>
  <Override PartName="/ppt/media/image208.png" ContentType="image/png"/>
  <Override PartName="/ppt/media/image22.png" ContentType="image/png"/>
  <Override PartName="/ppt/media/image131.png" ContentType="image/png"/>
  <Override PartName="/ppt/media/image157.png" ContentType="image/png"/>
  <Override PartName="/ppt/media/image209.png" ContentType="image/png"/>
  <Override PartName="/ppt/media/image23.png" ContentType="image/png"/>
  <Override PartName="/ppt/media/image132.png" ContentType="image/png"/>
  <Override PartName="/ppt/media/image24.png" ContentType="image/png"/>
  <Override PartName="/ppt/media/image133.png" ContentType="image/png"/>
  <Override PartName="/ppt/media/image25.png" ContentType="image/png"/>
  <Override PartName="/ppt/media/image134.png" ContentType="image/png"/>
  <Override PartName="/ppt/media/image26.png" ContentType="image/png"/>
  <Override PartName="/ppt/media/image135.png" ContentType="image/png"/>
  <Override PartName="/ppt/media/image27.png" ContentType="image/png"/>
  <Override PartName="/ppt/media/image136.png" ContentType="image/png"/>
  <Override PartName="/ppt/media/image28.png" ContentType="image/png"/>
  <Override PartName="/ppt/media/image137.png" ContentType="image/png"/>
  <Override PartName="/ppt/media/image29.png" ContentType="image/png"/>
  <Override PartName="/ppt/media/image138.png" ContentType="image/png"/>
  <Override PartName="/ppt/media/image40.png" ContentType="image/png"/>
  <Override PartName="/ppt/media/image128.png" ContentType="image/png"/>
  <Override PartName="/ppt/media/image30.png" ContentType="image/png"/>
  <Override PartName="/ppt/media/image140.png" ContentType="image/png"/>
  <Override PartName="/ppt/media/image32.png" ContentType="image/png"/>
  <Override PartName="/ppt/media/image141.png" ContentType="image/png"/>
  <Override PartName="/ppt/media/image33.png" ContentType="image/png"/>
  <Override PartName="/ppt/media/image142.png" ContentType="image/png"/>
  <Override PartName="/ppt/media/image34.png" ContentType="image/png"/>
  <Override PartName="/ppt/media/image143.png" ContentType="image/png"/>
  <Override PartName="/ppt/media/image35.png" ContentType="image/png"/>
  <Override PartName="/ppt/media/image144.png" ContentType="image/png"/>
  <Override PartName="/ppt/media/image36.png" ContentType="image/png"/>
  <Override PartName="/ppt/media/image145.png" ContentType="image/png"/>
  <Override PartName="/ppt/media/image9.png" ContentType="image/png"/>
  <Override PartName="/ppt/media/image108.png" ContentType="image/png"/>
  <Override PartName="/ppt/media/image10.png" ContentType="image/png"/>
  <Override PartName="/ppt/media/image8.png" ContentType="image/png"/>
  <Override PartName="/ppt/media/image89.png" ContentType="image/png"/>
  <Override PartName="/ppt/media/image107.png" ContentType="image/png"/>
  <Override PartName="/ppt/media/image69.png" ContentType="image/png"/>
  <Override PartName="/ppt/media/image7.png" ContentType="image/png"/>
  <Override PartName="/ppt/media/image88.png" ContentType="image/png"/>
  <Override PartName="/ppt/media/image106.png" ContentType="image/png"/>
  <Override PartName="/ppt/presentation.xml" ContentType="application/vnd.openxmlformats-officedocument.presentationml.presentation.main+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4.xml.rels" ContentType="application/vnd.openxmlformats-package.relationships+xml"/>
  <Override PartName="/ppt/slideMasters/_rels/slideMaster13.xml.rels" ContentType="application/vnd.openxmlformats-package.relationships+xml"/>
  <Override PartName="/ppt/slideMasters/_rels/slideMaster8.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7.xml.rels" ContentType="application/vnd.openxmlformats-package.relationships+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presProps.xml" ContentType="application/vnd.openxmlformats-officedocument.presentationml.presProps+xml"/>
  <Override PartName="/_rels/.rels" ContentType="application/vnd.openxmlformats-package.relationship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Lst>
  <p:sldSz cx="12188825" cy="6858000"/>
  <p:notesSz cx="6858000" cy="9144000"/>
</p:presentation>
</file>

<file path=ppt/commentAuthors.xml><?xml version="1.0" encoding="utf-8"?>
<p:cmAuthorLst xmlns:p="http://schemas.openxmlformats.org/presentationml/2006/main">
  <p:cmAuthor id="0" name="Tony Kay" initials="T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notesMaster" Target="notesMasters/notesMaster1.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30" Type="http://schemas.openxmlformats.org/officeDocument/2006/relationships/slide" Target="slides/slide14.xml"/><Relationship Id="rId31" Type="http://schemas.openxmlformats.org/officeDocument/2006/relationships/slide" Target="slides/slide15.xml"/><Relationship Id="rId32" Type="http://schemas.openxmlformats.org/officeDocument/2006/relationships/slide" Target="slides/slide16.xml"/><Relationship Id="rId33" Type="http://schemas.openxmlformats.org/officeDocument/2006/relationships/slide" Target="slides/slide17.xml"/><Relationship Id="rId34" Type="http://schemas.openxmlformats.org/officeDocument/2006/relationships/slide" Target="slides/slide18.xml"/><Relationship Id="rId35" Type="http://schemas.openxmlformats.org/officeDocument/2006/relationships/slide" Target="slides/slide19.xml"/><Relationship Id="rId36" Type="http://schemas.openxmlformats.org/officeDocument/2006/relationships/slide" Target="slides/slide20.xml"/><Relationship Id="rId37" Type="http://schemas.openxmlformats.org/officeDocument/2006/relationships/slide" Target="slides/slide21.xml"/><Relationship Id="rId38" Type="http://schemas.openxmlformats.org/officeDocument/2006/relationships/slide" Target="slides/slide22.xml"/><Relationship Id="rId39" Type="http://schemas.openxmlformats.org/officeDocument/2006/relationships/slide" Target="slides/slide23.xml"/><Relationship Id="rId40" Type="http://schemas.openxmlformats.org/officeDocument/2006/relationships/slide" Target="slides/slide24.xml"/><Relationship Id="rId41" Type="http://schemas.openxmlformats.org/officeDocument/2006/relationships/slide" Target="slides/slide25.xml"/><Relationship Id="rId42" Type="http://schemas.openxmlformats.org/officeDocument/2006/relationships/slide" Target="slides/slide26.xml"/><Relationship Id="rId43" Type="http://schemas.openxmlformats.org/officeDocument/2006/relationships/slide" Target="slides/slide27.xml"/><Relationship Id="rId44" Type="http://schemas.openxmlformats.org/officeDocument/2006/relationships/slide" Target="slides/slide28.xml"/><Relationship Id="rId45" Type="http://schemas.openxmlformats.org/officeDocument/2006/relationships/slide" Target="slides/slide29.xml"/><Relationship Id="rId46" Type="http://schemas.openxmlformats.org/officeDocument/2006/relationships/slide" Target="slides/slide30.xml"/><Relationship Id="rId47" Type="http://schemas.openxmlformats.org/officeDocument/2006/relationships/slide" Target="slides/slide31.xml"/><Relationship Id="rId48" Type="http://schemas.openxmlformats.org/officeDocument/2006/relationships/slide" Target="slides/slide32.xml"/><Relationship Id="rId49" Type="http://schemas.openxmlformats.org/officeDocument/2006/relationships/slide" Target="slides/slide33.xml"/><Relationship Id="rId50" Type="http://schemas.openxmlformats.org/officeDocument/2006/relationships/slide" Target="slides/slide34.xml"/><Relationship Id="rId51" Type="http://schemas.openxmlformats.org/officeDocument/2006/relationships/slide" Target="slides/slide35.xml"/><Relationship Id="rId52" Type="http://schemas.openxmlformats.org/officeDocument/2006/relationships/slide" Target="slides/slide36.xml"/><Relationship Id="rId53" Type="http://schemas.openxmlformats.org/officeDocument/2006/relationships/slide" Target="slides/slide37.xml"/><Relationship Id="rId54" Type="http://schemas.openxmlformats.org/officeDocument/2006/relationships/slide" Target="slides/slide38.xml"/><Relationship Id="rId55" Type="http://schemas.openxmlformats.org/officeDocument/2006/relationships/slide" Target="slides/slide39.xml"/><Relationship Id="rId56" Type="http://schemas.openxmlformats.org/officeDocument/2006/relationships/slide" Target="slides/slide40.xml"/><Relationship Id="rId57" Type="http://schemas.openxmlformats.org/officeDocument/2006/relationships/slide" Target="slides/slide41.xml"/><Relationship Id="rId58" Type="http://schemas.openxmlformats.org/officeDocument/2006/relationships/slide" Target="slides/slide42.xml"/><Relationship Id="rId59" Type="http://schemas.openxmlformats.org/officeDocument/2006/relationships/slide" Target="slides/slide43.xml"/><Relationship Id="rId60" Type="http://schemas.openxmlformats.org/officeDocument/2006/relationships/slide" Target="slides/slide44.xml"/><Relationship Id="rId61" Type="http://schemas.openxmlformats.org/officeDocument/2006/relationships/slide" Target="slides/slide45.xml"/><Relationship Id="rId62" Type="http://schemas.openxmlformats.org/officeDocument/2006/relationships/slide" Target="slides/slide46.xml"/><Relationship Id="rId63" Type="http://schemas.openxmlformats.org/officeDocument/2006/relationships/slide" Target="slides/slide47.xml"/><Relationship Id="rId64" Type="http://schemas.openxmlformats.org/officeDocument/2006/relationships/slide" Target="slides/slide48.xml"/><Relationship Id="rId65" Type="http://schemas.openxmlformats.org/officeDocument/2006/relationships/presProps" Target="presProps.xml"/><Relationship Id="rId66" Type="http://schemas.openxmlformats.org/officeDocument/2006/relationships/commentAuthors" Target="commentAuthors.xml"/>
</Relationships>
</file>

<file path=ppt/comments/comment36.xml><?xml version="1.0" encoding="utf-8"?>
<p:cmLst xmlns:p="http://schemas.openxmlformats.org/presentationml/2006/main">
  <p:cm authorId="0" dt="2021-10-18T16:22:49.795000000" idx="1">
    <p:pos x="3599" y="1440"/>
    <p:text>Will this be updated to a real controller screenshot? Ditto for other following slides as we are updating training material and want to be consistent with this deck</p:text>
  </p:cm>
</p:cmLst>
</file>

<file path=ppt/notesMasters/_rels/notesMaster1.xml.rels><?xml version="1.0" encoding="UTF-8"?>
<Relationships xmlns="http://schemas.openxmlformats.org/package/2006/relationships"><Relationship Id="rId1" Type="http://schemas.openxmlformats.org/officeDocument/2006/relationships/theme" Target="../theme/theme1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60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604"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605" name="PlaceHolder 4"/>
          <p:cNvSpPr>
            <a:spLocks noGrp="1"/>
          </p:cNvSpPr>
          <p:nvPr>
            <p:ph type="dt"/>
          </p:nvPr>
        </p:nvSpPr>
        <p:spPr>
          <a:xfrm>
            <a:off x="4399200" y="0"/>
            <a:ext cx="3372840" cy="502560"/>
          </a:xfrm>
          <a:prstGeom prst="rect">
            <a:avLst/>
          </a:prstGeom>
          <a:noFill/>
          <a:ln w="0">
            <a:noFill/>
          </a:ln>
        </p:spPr>
        <p:txBody>
          <a:bodyPr lIns="0" rIns="0" tIns="0" bIns="0" anchor="t">
            <a:noAutofit/>
          </a:bodyPr>
          <a:p>
            <a:pPr algn="r"/>
            <a:r>
              <a:rPr b="0" lang="en-US" sz="1400" spc="-1" strike="noStrike">
                <a:latin typeface="Times New Roman"/>
              </a:rPr>
              <a:t>&lt;date/time&gt;</a:t>
            </a:r>
            <a:endParaRPr b="0" lang="en-US" sz="1400" spc="-1" strike="noStrike">
              <a:latin typeface="Times New Roman"/>
            </a:endParaRPr>
          </a:p>
        </p:txBody>
      </p:sp>
      <p:sp>
        <p:nvSpPr>
          <p:cNvPr id="606" name="PlaceHolder 5"/>
          <p:cNvSpPr>
            <a:spLocks noGrp="1"/>
          </p:cNvSpPr>
          <p:nvPr>
            <p:ph type="ftr"/>
          </p:nvPr>
        </p:nvSpPr>
        <p:spPr>
          <a:xfrm>
            <a:off x="0" y="9555480"/>
            <a:ext cx="3372840" cy="502560"/>
          </a:xfrm>
          <a:prstGeom prst="rect">
            <a:avLst/>
          </a:prstGeom>
          <a:noFill/>
          <a:ln w="0">
            <a:noFill/>
          </a:ln>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607" name="PlaceHolder 6"/>
          <p:cNvSpPr>
            <a:spLocks noGrp="1"/>
          </p:cNvSpPr>
          <p:nvPr>
            <p:ph type="sldNum"/>
          </p:nvPr>
        </p:nvSpPr>
        <p:spPr>
          <a:xfrm>
            <a:off x="4399200" y="9555480"/>
            <a:ext cx="3372840" cy="502560"/>
          </a:xfrm>
          <a:prstGeom prst="rect">
            <a:avLst/>
          </a:prstGeom>
          <a:noFill/>
          <a:ln w="0">
            <a:noFill/>
          </a:ln>
        </p:spPr>
        <p:txBody>
          <a:bodyPr lIns="0" rIns="0" tIns="0" bIns="0" anchor="b">
            <a:noAutofit/>
          </a:bodyPr>
          <a:p>
            <a:pPr algn="r"/>
            <a:fld id="{8261865E-EAA0-4567-A119-70D79CD4003D}"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2" name="PlaceHolder 1"/>
          <p:cNvSpPr>
            <a:spLocks noGrp="1"/>
          </p:cNvSpPr>
          <p:nvPr>
            <p:ph type="sldImg"/>
          </p:nvPr>
        </p:nvSpPr>
        <p:spPr>
          <a:xfrm>
            <a:off x="381960" y="685800"/>
            <a:ext cx="6093720" cy="3428280"/>
          </a:xfrm>
          <a:prstGeom prst="rect">
            <a:avLst/>
          </a:prstGeom>
          <a:ln w="0">
            <a:noFill/>
          </a:ln>
        </p:spPr>
      </p:sp>
      <p:sp>
        <p:nvSpPr>
          <p:cNvPr id="1463"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00000"/>
              </a:lnSpc>
              <a:tabLst>
                <a:tab algn="l" pos="0"/>
              </a:tabLst>
            </a:pPr>
            <a:r>
              <a:rPr b="0" lang="en" sz="1100" spc="-1" strike="noStrike">
                <a:latin typeface="Arial"/>
              </a:rPr>
              <a:t>During this presentation we will briefly cover our approach to automation and why Ansible Automation Platform, then dive into the value of this platform as it applies to your business context.</a:t>
            </a:r>
            <a:endParaRPr b="0" lang="en-US" sz="11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0" name="PlaceHolder 1"/>
          <p:cNvSpPr>
            <a:spLocks noGrp="1"/>
          </p:cNvSpPr>
          <p:nvPr>
            <p:ph type="sldImg"/>
          </p:nvPr>
        </p:nvSpPr>
        <p:spPr>
          <a:xfrm>
            <a:off x="381960" y="685800"/>
            <a:ext cx="6093720" cy="3428280"/>
          </a:xfrm>
          <a:prstGeom prst="rect">
            <a:avLst/>
          </a:prstGeom>
          <a:ln w="0">
            <a:noFill/>
          </a:ln>
        </p:spPr>
      </p:sp>
      <p:sp>
        <p:nvSpPr>
          <p:cNvPr id="1481"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1" lang="en" sz="1200" spc="-1" strike="noStrike">
                <a:solidFill>
                  <a:srgbClr val="000000"/>
                </a:solidFill>
                <a:latin typeface="Red Hat Display"/>
                <a:ea typeface="Red Hat Display"/>
              </a:rPr>
              <a:t>The platform consists of multiple components</a:t>
            </a:r>
            <a:r>
              <a:rPr b="0" lang="en" sz="1200" spc="-1" strike="noStrike">
                <a:solidFill>
                  <a:srgbClr val="000000"/>
                </a:solidFill>
                <a:latin typeface="Red Hat Display"/>
                <a:ea typeface="Red Hat Display"/>
              </a:rPr>
              <a:t>. This enables us to build an automation solution tailored to our needs - to solve the problems we face.</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Display"/>
                <a:ea typeface="Red Hat Display"/>
              </a:rPr>
              <a:t>A core part most likely already known to many are the parts that make the Ansible Automation architecture. But this is extended by cloud services which are tied closely to it. And automation would be nothing without integrations, without the content expanding the automation to the products and domains out there.</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Display"/>
                <a:ea typeface="Red Hat Display"/>
              </a:rPr>
              <a:t>Value: they can use the components they need, and build solutions they require. And when their challenges change, they can adapt their solution with the components flexibly.</a:t>
            </a: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Display"/>
                <a:ea typeface="Red Hat Display"/>
              </a:rPr>
              <a:t>Example: If their IT grows by another team, and more collaboration is needed, they can integrate more tightly with the cloud services.</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Display"/>
                <a:ea typeface="Red Hat Display"/>
              </a:rPr>
              <a:t>Ending question: Who would be using Ansible? And how does it look like to them?</a:t>
            </a:r>
            <a:endParaRPr b="0" lang="en-US"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2" name="PlaceHolder 1"/>
          <p:cNvSpPr>
            <a:spLocks noGrp="1"/>
          </p:cNvSpPr>
          <p:nvPr>
            <p:ph type="sldImg"/>
          </p:nvPr>
        </p:nvSpPr>
        <p:spPr>
          <a:xfrm>
            <a:off x="381960" y="685800"/>
            <a:ext cx="6093720" cy="3428280"/>
          </a:xfrm>
          <a:prstGeom prst="rect">
            <a:avLst/>
          </a:prstGeom>
          <a:ln w="0">
            <a:noFill/>
          </a:ln>
        </p:spPr>
      </p:sp>
      <p:sp>
        <p:nvSpPr>
          <p:cNvPr id="1483"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00000"/>
              </a:lnSpc>
              <a:tabLst>
                <a:tab algn="l" pos="0"/>
              </a:tabLst>
            </a:pPr>
            <a:r>
              <a:rPr b="0" lang="en" sz="1200" spc="-1" strike="noStrike">
                <a:solidFill>
                  <a:srgbClr val="000000"/>
                </a:solidFill>
                <a:latin typeface="Red Hat Display"/>
                <a:ea typeface="Red Hat Display"/>
              </a:rPr>
              <a:t>There are three areas in which the platform is used, and those areas are tied to certain kinds of users, personas.</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1" lang="en" sz="1200" spc="-1" strike="noStrike">
                <a:solidFill>
                  <a:srgbClr val="000000"/>
                </a:solidFill>
                <a:latin typeface="Red Hat Display"/>
                <a:ea typeface="Red Hat Display"/>
              </a:rPr>
              <a:t>The creators:</a:t>
            </a:r>
            <a:endParaRPr b="0" lang="en-US" sz="1200" spc="-1" strike="noStrike">
              <a:latin typeface="Arial"/>
            </a:endParaRPr>
          </a:p>
          <a:p>
            <a:pPr marL="457200" indent="-304920">
              <a:lnSpc>
                <a:spcPct val="100000"/>
              </a:lnSpc>
              <a:buClr>
                <a:srgbClr val="000000"/>
              </a:buClr>
              <a:buFont typeface="Red Hat Display"/>
              <a:buChar char="●"/>
              <a:tabLst>
                <a:tab algn="l" pos="0"/>
              </a:tabLst>
            </a:pPr>
            <a:r>
              <a:rPr b="0" lang="en" sz="1200" spc="-1" strike="noStrike">
                <a:solidFill>
                  <a:srgbClr val="000000"/>
                </a:solidFill>
                <a:latin typeface="Red Hat Display"/>
                <a:ea typeface="Red Hat Display"/>
              </a:rPr>
              <a:t>engineers</a:t>
            </a:r>
            <a:endParaRPr b="0" lang="en-US" sz="1200" spc="-1" strike="noStrike">
              <a:latin typeface="Arial"/>
            </a:endParaRPr>
          </a:p>
          <a:p>
            <a:pPr marL="457200" indent="-304920">
              <a:lnSpc>
                <a:spcPct val="100000"/>
              </a:lnSpc>
              <a:buClr>
                <a:srgbClr val="000000"/>
              </a:buClr>
              <a:buFont typeface="Red Hat Display"/>
              <a:buChar char="●"/>
              <a:tabLst>
                <a:tab algn="l" pos="0"/>
              </a:tabLst>
            </a:pPr>
            <a:r>
              <a:rPr b="0" lang="en" sz="1200" spc="-1" strike="noStrike">
                <a:solidFill>
                  <a:srgbClr val="000000"/>
                </a:solidFill>
                <a:latin typeface="Red Hat Display"/>
                <a:ea typeface="Red Hat Display"/>
              </a:rPr>
              <a:t>subject matter experts</a:t>
            </a:r>
            <a:endParaRPr b="0" lang="en-US" sz="1200" spc="-1" strike="noStrike">
              <a:latin typeface="Arial"/>
            </a:endParaRPr>
          </a:p>
          <a:p>
            <a:pPr marL="457200" indent="-304920">
              <a:lnSpc>
                <a:spcPct val="100000"/>
              </a:lnSpc>
              <a:buClr>
                <a:srgbClr val="000000"/>
              </a:buClr>
              <a:buFont typeface="Red Hat Display"/>
              <a:buChar char="●"/>
              <a:tabLst>
                <a:tab algn="l" pos="0"/>
              </a:tabLst>
            </a:pPr>
            <a:r>
              <a:rPr b="0" lang="en" sz="1200" spc="-1" strike="noStrike">
                <a:solidFill>
                  <a:srgbClr val="000000"/>
                </a:solidFill>
                <a:latin typeface="Red Hat Display"/>
                <a:ea typeface="Red Hat Display"/>
              </a:rPr>
              <a:t>domain experts</a:t>
            </a:r>
            <a:endParaRPr b="0" lang="en-US" sz="1200" spc="-1" strike="noStrike">
              <a:latin typeface="Arial"/>
            </a:endParaRPr>
          </a:p>
          <a:p>
            <a:pPr marL="457200" indent="-304920">
              <a:lnSpc>
                <a:spcPct val="100000"/>
              </a:lnSpc>
              <a:buClr>
                <a:srgbClr val="000000"/>
              </a:buClr>
              <a:buFont typeface="Red Hat Display"/>
              <a:buChar char="●"/>
              <a:tabLst>
                <a:tab algn="l" pos="0"/>
              </a:tabLst>
            </a:pPr>
            <a:r>
              <a:rPr b="0" lang="en" sz="1200" spc="-1" strike="noStrike">
                <a:solidFill>
                  <a:srgbClr val="000000"/>
                </a:solidFill>
                <a:latin typeface="Red Hat Display"/>
                <a:ea typeface="Red Hat Display"/>
              </a:rPr>
              <a:t>playbook writers</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1" lang="en" sz="1200" spc="-1" strike="noStrike">
                <a:solidFill>
                  <a:srgbClr val="000000"/>
                </a:solidFill>
                <a:latin typeface="Red Hat Display"/>
                <a:ea typeface="Red Hat Display"/>
              </a:rPr>
              <a:t>The operators:</a:t>
            </a:r>
            <a:endParaRPr b="0" lang="en-US" sz="1200" spc="-1" strike="noStrike">
              <a:latin typeface="Arial"/>
            </a:endParaRPr>
          </a:p>
          <a:p>
            <a:pPr marL="457200" indent="-304920">
              <a:lnSpc>
                <a:spcPct val="100000"/>
              </a:lnSpc>
              <a:buClr>
                <a:srgbClr val="000000"/>
              </a:buClr>
              <a:buFont typeface="Red Hat Display"/>
              <a:buChar char="●"/>
              <a:tabLst>
                <a:tab algn="l" pos="0"/>
              </a:tabLst>
            </a:pPr>
            <a:r>
              <a:rPr b="0" lang="en" sz="1200" spc="-1" strike="noStrike">
                <a:solidFill>
                  <a:srgbClr val="000000"/>
                </a:solidFill>
                <a:latin typeface="Red Hat Display"/>
                <a:ea typeface="Red Hat Display"/>
              </a:rPr>
              <a:t>automation administrators</a:t>
            </a:r>
            <a:endParaRPr b="0" lang="en-US" sz="1200" spc="-1" strike="noStrike">
              <a:latin typeface="Arial"/>
            </a:endParaRPr>
          </a:p>
          <a:p>
            <a:pPr marL="457200" indent="-304920">
              <a:lnSpc>
                <a:spcPct val="100000"/>
              </a:lnSpc>
              <a:buClr>
                <a:srgbClr val="000000"/>
              </a:buClr>
              <a:buFont typeface="Red Hat Display"/>
              <a:buChar char="●"/>
              <a:tabLst>
                <a:tab algn="l" pos="0"/>
              </a:tabLst>
            </a:pPr>
            <a:r>
              <a:rPr b="0" lang="en" sz="1200" spc="-1" strike="noStrike">
                <a:solidFill>
                  <a:srgbClr val="000000"/>
                </a:solidFill>
                <a:latin typeface="Red Hat Display"/>
                <a:ea typeface="Red Hat Display"/>
              </a:rPr>
              <a:t>network admins</a:t>
            </a:r>
            <a:endParaRPr b="0" lang="en-US" sz="1200" spc="-1" strike="noStrike">
              <a:latin typeface="Arial"/>
            </a:endParaRPr>
          </a:p>
          <a:p>
            <a:pPr marL="457200" indent="-304920">
              <a:lnSpc>
                <a:spcPct val="100000"/>
              </a:lnSpc>
              <a:buClr>
                <a:srgbClr val="000000"/>
              </a:buClr>
              <a:buFont typeface="Red Hat Display"/>
              <a:buChar char="●"/>
              <a:tabLst>
                <a:tab algn="l" pos="0"/>
              </a:tabLst>
            </a:pPr>
            <a:r>
              <a:rPr b="0" lang="en" sz="1200" spc="-1" strike="noStrike">
                <a:solidFill>
                  <a:srgbClr val="000000"/>
                </a:solidFill>
                <a:latin typeface="Red Hat Display"/>
                <a:ea typeface="Red Hat Display"/>
              </a:rPr>
              <a:t>cloud admins</a:t>
            </a:r>
            <a:endParaRPr b="0" lang="en-US" sz="1200" spc="-1" strike="noStrike">
              <a:latin typeface="Arial"/>
            </a:endParaRPr>
          </a:p>
          <a:p>
            <a:pPr marL="457200" indent="-304920">
              <a:lnSpc>
                <a:spcPct val="100000"/>
              </a:lnSpc>
              <a:buClr>
                <a:srgbClr val="000000"/>
              </a:buClr>
              <a:buFont typeface="Red Hat Display"/>
              <a:buChar char="●"/>
              <a:tabLst>
                <a:tab algn="l" pos="0"/>
              </a:tabLst>
            </a:pPr>
            <a:r>
              <a:rPr b="0" lang="en" sz="1200" spc="-1" strike="noStrike">
                <a:solidFill>
                  <a:srgbClr val="000000"/>
                </a:solidFill>
                <a:latin typeface="Red Hat Display"/>
                <a:ea typeface="Red Hat Display"/>
              </a:rPr>
              <a:t>firewall operators</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1" lang="en" sz="1200" spc="-1" strike="noStrike">
                <a:solidFill>
                  <a:srgbClr val="000000"/>
                </a:solidFill>
                <a:latin typeface="Red Hat Display"/>
                <a:ea typeface="Red Hat Display"/>
              </a:rPr>
              <a:t>The consumers:</a:t>
            </a:r>
            <a:endParaRPr b="0" lang="en-US" sz="1200" spc="-1" strike="noStrike">
              <a:latin typeface="Arial"/>
            </a:endParaRPr>
          </a:p>
          <a:p>
            <a:pPr marL="457200" indent="-304920">
              <a:lnSpc>
                <a:spcPct val="100000"/>
              </a:lnSpc>
              <a:buClr>
                <a:srgbClr val="000000"/>
              </a:buClr>
              <a:buFont typeface="Red Hat Display"/>
              <a:buChar char="●"/>
              <a:tabLst>
                <a:tab algn="l" pos="0"/>
              </a:tabLst>
            </a:pPr>
            <a:r>
              <a:rPr b="0" lang="en" sz="1200" spc="-1" strike="noStrike">
                <a:solidFill>
                  <a:srgbClr val="000000"/>
                </a:solidFill>
                <a:latin typeface="Red Hat Display"/>
                <a:ea typeface="Red Hat Display"/>
              </a:rPr>
              <a:t>non-automators using turnkey automation</a:t>
            </a:r>
            <a:endParaRPr b="0" lang="en-US" sz="1200" spc="-1" strike="noStrike">
              <a:latin typeface="Arial"/>
            </a:endParaRPr>
          </a:p>
          <a:p>
            <a:pPr marL="457200" indent="-304920">
              <a:lnSpc>
                <a:spcPct val="100000"/>
              </a:lnSpc>
              <a:buClr>
                <a:srgbClr val="000000"/>
              </a:buClr>
              <a:buFont typeface="Red Hat Display"/>
              <a:buChar char="●"/>
              <a:tabLst>
                <a:tab algn="l" pos="0"/>
              </a:tabLst>
            </a:pPr>
            <a:r>
              <a:rPr b="0" lang="en" sz="1200" spc="-1" strike="noStrike">
                <a:solidFill>
                  <a:srgbClr val="000000"/>
                </a:solidFill>
                <a:latin typeface="Red Hat Display"/>
                <a:ea typeface="Red Hat Display"/>
              </a:rPr>
              <a:t>automators, but from other IT domains, just consuming automation which is not native to them</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00000"/>
                </a:solidFill>
                <a:latin typeface="Red Hat Display"/>
                <a:ea typeface="Red Hat Display"/>
              </a:rPr>
              <a:t>Ending question: These were the personas, so what does the technology stack look like?</a:t>
            </a:r>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4" name="PlaceHolder 1"/>
          <p:cNvSpPr>
            <a:spLocks noGrp="1"/>
          </p:cNvSpPr>
          <p:nvPr>
            <p:ph type="sldImg"/>
          </p:nvPr>
        </p:nvSpPr>
        <p:spPr>
          <a:xfrm>
            <a:off x="381960" y="685800"/>
            <a:ext cx="6093720" cy="3428280"/>
          </a:xfrm>
          <a:prstGeom prst="rect">
            <a:avLst/>
          </a:prstGeom>
          <a:ln w="0">
            <a:noFill/>
          </a:ln>
        </p:spPr>
      </p:sp>
      <p:sp>
        <p:nvSpPr>
          <p:cNvPr id="1485"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solidFill>
                  <a:srgbClr val="000000"/>
                </a:solidFill>
                <a:latin typeface="Red Hat Display"/>
                <a:ea typeface="Red Hat Display"/>
              </a:rPr>
              <a:t>The architecture of the platform consists of a several core components, shown on the right, which are used by mentioned personas related to automation, indicated on the left.</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Display"/>
                <a:ea typeface="Red Hat Display"/>
              </a:rPr>
              <a:t>Let’s have a closer look at the different parts, what they are made of, how they work with each other, from the perspective of the personas.</a:t>
            </a:r>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6" name="PlaceHolder 1"/>
          <p:cNvSpPr>
            <a:spLocks noGrp="1"/>
          </p:cNvSpPr>
          <p:nvPr>
            <p:ph type="sldImg"/>
          </p:nvPr>
        </p:nvSpPr>
        <p:spPr>
          <a:xfrm>
            <a:off x="381960" y="685800"/>
            <a:ext cx="6093720" cy="3428280"/>
          </a:xfrm>
          <a:prstGeom prst="rect">
            <a:avLst/>
          </a:prstGeom>
          <a:ln w="0">
            <a:noFill/>
          </a:ln>
        </p:spPr>
      </p:sp>
      <p:sp>
        <p:nvSpPr>
          <p:cNvPr id="1487"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00000"/>
              </a:lnSpc>
              <a:tabLst>
                <a:tab algn="l" pos="0"/>
              </a:tabLst>
            </a:pPr>
            <a:r>
              <a:rPr b="0" lang="en" sz="1200" spc="-1" strike="noStrike">
                <a:solidFill>
                  <a:srgbClr val="000000"/>
                </a:solidFill>
                <a:latin typeface="Red Hat Display"/>
                <a:ea typeface="Red Hat Display"/>
              </a:rPr>
              <a:t>The “create” part of the platform is all about the content generation. To write the actual automation code which in the end will move the bits and pieces.</a:t>
            </a:r>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8" name="PlaceHolder 1"/>
          <p:cNvSpPr>
            <a:spLocks noGrp="1"/>
          </p:cNvSpPr>
          <p:nvPr>
            <p:ph type="sldImg"/>
          </p:nvPr>
        </p:nvSpPr>
        <p:spPr>
          <a:xfrm>
            <a:off x="381960" y="685800"/>
            <a:ext cx="6093720" cy="3428280"/>
          </a:xfrm>
          <a:prstGeom prst="rect">
            <a:avLst/>
          </a:prstGeom>
          <a:ln w="0">
            <a:noFill/>
          </a:ln>
        </p:spPr>
      </p:sp>
      <p:sp>
        <p:nvSpPr>
          <p:cNvPr id="1489"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solidFill>
                  <a:srgbClr val="000000"/>
                </a:solidFill>
                <a:latin typeface="Red Hat Display"/>
                <a:ea typeface="Red Hat Display"/>
              </a:rPr>
              <a:t>At the core of each automation is the language itself - in which the content of the automation is written in. So we start with what the Ansible Automation language looks like, how it can be written - created - and how content written in the language is managed.</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Display"/>
                <a:ea typeface="Red Hat Display"/>
              </a:rPr>
              <a:t>As part of this, we take the perspective of the people in charge of this: the domain experts who know all about the systems in question to be automated. They need to write - and maintain - code to automate the systems. And they have a need to store and maintain the code throughout the entire life cycle, aiding them in the development.</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Display"/>
                <a:ea typeface="Red Hat Display"/>
              </a:rPr>
              <a:t>value: Companies writing their own automation scripts (bash, powershell, etc) have a huge, ever growing cost of maintenance for those, including an ever growing risk of problems and flaws. With a standardized language and integrations, maintenance cost comes down, and growth becomes manageable again.</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Display"/>
                <a:ea typeface="Red Hat Display"/>
              </a:rPr>
              <a:t>example: in configuring Cisco switches: instead of customized bash scripts which are hard to read and harder to maintain and update, there are standardized, short playbooks leveraging the Cisco-written integration which can be read and understood by people not that familiar with Cisco. Or Bash.</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Display"/>
                <a:ea typeface="Red Hat Display"/>
              </a:rPr>
              <a:t>Ending question: Let’s see what this actually looks like, what all the components mentioned here are and how they relate to each other.</a:t>
            </a:r>
            <a:endParaRPr b="0" lang="en-US"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0" name="PlaceHolder 1"/>
          <p:cNvSpPr>
            <a:spLocks noGrp="1"/>
          </p:cNvSpPr>
          <p:nvPr>
            <p:ph type="sldImg"/>
          </p:nvPr>
        </p:nvSpPr>
        <p:spPr>
          <a:xfrm>
            <a:off x="381960" y="685800"/>
            <a:ext cx="6093720" cy="3428280"/>
          </a:xfrm>
          <a:prstGeom prst="rect">
            <a:avLst/>
          </a:prstGeom>
          <a:ln w="0">
            <a:noFill/>
          </a:ln>
        </p:spPr>
      </p:sp>
      <p:sp>
        <p:nvSpPr>
          <p:cNvPr id="1491"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solidFill>
                  <a:srgbClr val="000000"/>
                </a:solidFill>
                <a:latin typeface="Red Hat Display"/>
                <a:ea typeface="Red Hat Display"/>
              </a:rPr>
              <a:t>Let’s start with a playbook example. As you can see it is rather short, and consists of three “tasks”; this playbook does three things.</a:t>
            </a: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Display"/>
                <a:ea typeface="Red Hat Display"/>
              </a:rPr>
              <a:t>The language itself is simple to grasp, and since each task carries a “name” statement, everything is already partially documented.</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Display"/>
                <a:ea typeface="Red Hat Display"/>
              </a:rPr>
              <a:t>Value: Quick to learn, low entry barrier, and no developer skills needed.</a:t>
            </a: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Display"/>
                <a:ea typeface="Red Hat Display"/>
              </a:rPr>
              <a:t>Example: A network operations ops person can understand this, and read it. No need to train them on anything alien to their domain.</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Display"/>
                <a:ea typeface="Red Hat Display"/>
              </a:rPr>
              <a:t>Ending question: So what are those “keywords” like yum and template? What is behind those, how do they work?</a:t>
            </a:r>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2" name="PlaceHolder 1"/>
          <p:cNvSpPr>
            <a:spLocks noGrp="1"/>
          </p:cNvSpPr>
          <p:nvPr>
            <p:ph type="sldImg"/>
          </p:nvPr>
        </p:nvSpPr>
        <p:spPr>
          <a:xfrm>
            <a:off x="381960" y="685800"/>
            <a:ext cx="6093720" cy="3428280"/>
          </a:xfrm>
          <a:prstGeom prst="rect">
            <a:avLst/>
          </a:prstGeom>
          <a:ln w="0">
            <a:noFill/>
          </a:ln>
        </p:spPr>
      </p:sp>
      <p:sp>
        <p:nvSpPr>
          <p:cNvPr id="1493"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solidFill>
                  <a:srgbClr val="000000"/>
                </a:solidFill>
                <a:latin typeface="Red Hat Display"/>
                <a:ea typeface="Red Hat Display"/>
              </a:rPr>
              <a:t>So what does a playbook consist of? There are three main pieces a playbook consists of: plays, modules and plugins. We will look at all components one by one in the next slides. There will be more questions down the line though: How to make playbooks reusable - and how to package and version control all mentioned components? This will be answered as well, stay tuned!</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Display"/>
                <a:ea typeface="Red Hat Display"/>
              </a:rPr>
              <a:t>Ending question: So where do we start, what is a play?</a:t>
            </a:r>
            <a:endParaRPr b="0" lang="en-US"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4" name="PlaceHolder 1"/>
          <p:cNvSpPr>
            <a:spLocks noGrp="1"/>
          </p:cNvSpPr>
          <p:nvPr>
            <p:ph type="sldImg"/>
          </p:nvPr>
        </p:nvSpPr>
        <p:spPr>
          <a:xfrm>
            <a:off x="381960" y="685800"/>
            <a:ext cx="6093720" cy="3428280"/>
          </a:xfrm>
          <a:prstGeom prst="rect">
            <a:avLst/>
          </a:prstGeom>
          <a:ln w="0">
            <a:noFill/>
          </a:ln>
        </p:spPr>
      </p:sp>
      <p:sp>
        <p:nvSpPr>
          <p:cNvPr id="1495"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latin typeface="Red Hat Display"/>
                <a:ea typeface="Red Hat Display"/>
              </a:rPr>
              <a:t>A playbook is composed of one or more ‘plays’ in an ordered list. The terms ‘playbook’ and ‘play’ are sports analogies. Each play executes part of the overall goal of the playbook. The play usually defines which machines are affected by the keyword “hosts”. Also connection details are defined, here that the connection should use a privilege escalation via “become”. In the beginning it is not uncommon that a playbook only has one play.</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Each play runs one or more tasks. Each task calls an Ansible module.</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1" lang="en" sz="1200" spc="-1" strike="noStrike">
                <a:latin typeface="Red Hat Display"/>
                <a:ea typeface="Red Hat Display"/>
              </a:rPr>
              <a:t>Ending question: What are the modules?</a:t>
            </a:r>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6" name="PlaceHolder 1"/>
          <p:cNvSpPr>
            <a:spLocks noGrp="1"/>
          </p:cNvSpPr>
          <p:nvPr>
            <p:ph type="sldImg"/>
          </p:nvPr>
        </p:nvSpPr>
        <p:spPr>
          <a:xfrm>
            <a:off x="381960" y="685800"/>
            <a:ext cx="6093720" cy="3428280"/>
          </a:xfrm>
          <a:prstGeom prst="rect">
            <a:avLst/>
          </a:prstGeom>
          <a:ln w="0">
            <a:noFill/>
          </a:ln>
        </p:spPr>
      </p:sp>
      <p:sp>
        <p:nvSpPr>
          <p:cNvPr id="1497"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1" lang="en" sz="1200" spc="-1" strike="noStrike">
                <a:solidFill>
                  <a:srgbClr val="000000"/>
                </a:solidFill>
                <a:latin typeface="Red Hat Display"/>
                <a:ea typeface="Red Hat Display"/>
              </a:rPr>
              <a:t>What are modules? What they are made of?</a:t>
            </a: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Display"/>
                <a:ea typeface="Red Hat Display"/>
              </a:rPr>
              <a:t>They are parametrized components with internal logic, representing a single step to be done. The modules “do” things in Ansible.</a:t>
            </a: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Display"/>
                <a:ea typeface="Red Hat Display"/>
              </a:rPr>
              <a:t>Usually they are written in Python, or Powershell for Windows setups. But they can be of any language.</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1" lang="en" sz="1200" spc="-1" strike="noStrike">
                <a:solidFill>
                  <a:srgbClr val="000000"/>
                </a:solidFill>
                <a:latin typeface="Red Hat Display"/>
                <a:ea typeface="Red Hat Display"/>
              </a:rPr>
              <a:t>Value:</a:t>
            </a:r>
            <a:r>
              <a:rPr b="0" lang="en" sz="1200" spc="-1" strike="noStrike">
                <a:solidFill>
                  <a:srgbClr val="000000"/>
                </a:solidFill>
                <a:latin typeface="Red Hat Display"/>
                <a:ea typeface="Red Hat Display"/>
              </a:rPr>
              <a:t> Flexibility, just like lego building blocks, to write the automation step by step they need.</a:t>
            </a: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Display"/>
                <a:ea typeface="Red Hat Display"/>
              </a:rPr>
              <a:t>Example: If the need to automate certain tasks in VMWare, they just check out the modules they need, write them underneath, add the parameters, and are done.</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Display"/>
                <a:ea typeface="Red Hat Display"/>
              </a:rPr>
              <a:t>Ending question: but are modules all that we have? Are there any other ways in which we can change the automation?</a:t>
            </a:r>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8" name="PlaceHolder 1"/>
          <p:cNvSpPr>
            <a:spLocks noGrp="1"/>
          </p:cNvSpPr>
          <p:nvPr>
            <p:ph type="sldImg"/>
          </p:nvPr>
        </p:nvSpPr>
        <p:spPr>
          <a:xfrm>
            <a:off x="381960" y="685800"/>
            <a:ext cx="6093720" cy="3428280"/>
          </a:xfrm>
          <a:prstGeom prst="rect">
            <a:avLst/>
          </a:prstGeom>
          <a:ln w="0">
            <a:noFill/>
          </a:ln>
        </p:spPr>
      </p:sp>
      <p:sp>
        <p:nvSpPr>
          <p:cNvPr id="1499"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latin typeface="Red Hat Display"/>
                <a:ea typeface="Red Hat Display"/>
              </a:rPr>
              <a:t>There are plugins. Plugins are pieces of code that augment Ansible’s core functionality. Ansible uses a plugin architecture to enable a rich, flexible and expandable feature set. Ansible ships with a number of handy plugins, and you can easily write your own. Filter plugins are a good example of plugins. They can transform or format whatever was piped into the filter</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Value: Extending the automation, providing interfaces to bring in additional or custom functions. </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Example: If there is a custom authorization system on place, a become plugin might help to implement support for that in Ansible.</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Ending question: But how do we avoid that every new user of Ansible starts to write a new playbook for something we already solved? If each team has an Apache server, how do we avoid that they all write “their” playbook to automate Apache?</a:t>
            </a:r>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4" name="PlaceHolder 1"/>
          <p:cNvSpPr>
            <a:spLocks noGrp="1"/>
          </p:cNvSpPr>
          <p:nvPr>
            <p:ph type="sldImg"/>
          </p:nvPr>
        </p:nvSpPr>
        <p:spPr>
          <a:xfrm>
            <a:off x="381960" y="685800"/>
            <a:ext cx="6093720" cy="3428280"/>
          </a:xfrm>
          <a:prstGeom prst="rect">
            <a:avLst/>
          </a:prstGeom>
          <a:ln w="0">
            <a:noFill/>
          </a:ln>
        </p:spPr>
      </p:sp>
      <p:sp>
        <p:nvSpPr>
          <p:cNvPr id="1465"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00000"/>
              </a:lnSpc>
              <a:tabLst>
                <a:tab algn="l" pos="0"/>
              </a:tabLst>
            </a:pPr>
            <a:r>
              <a:rPr b="0" lang="en" sz="1100" spc="-1" strike="noStrike">
                <a:latin typeface="Arial"/>
              </a:rPr>
              <a:t>I would like to start with our philosophy on enterprise automation. Anybody can automate something - be it a script, a standalone playbook, etc. Enterprises, however, need more than just simple automation - Enterprises need coordination, and to scale, and to coordinate at scale.</a:t>
            </a:r>
            <a:endParaRPr b="0" lang="en-US" sz="11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0" name="PlaceHolder 1"/>
          <p:cNvSpPr>
            <a:spLocks noGrp="1"/>
          </p:cNvSpPr>
          <p:nvPr>
            <p:ph type="sldImg"/>
          </p:nvPr>
        </p:nvSpPr>
        <p:spPr>
          <a:xfrm>
            <a:off x="381960" y="685800"/>
            <a:ext cx="6093720" cy="3428280"/>
          </a:xfrm>
          <a:prstGeom prst="rect">
            <a:avLst/>
          </a:prstGeom>
          <a:ln w="0">
            <a:noFill/>
          </a:ln>
        </p:spPr>
      </p:sp>
      <p:sp>
        <p:nvSpPr>
          <p:cNvPr id="1501"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latin typeface="Red Hat Display"/>
                <a:ea typeface="Red Hat Display"/>
              </a:rPr>
              <a:t>Ansible roles allow creators to write their direct automation commands - sets of tasks, and also variables - in a reusable way. These can be shared with coworkers, with one team, or across an entire company to ease the adoption of automation, and also to define “official” (or “opinionated”) ways to automate certain components.</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Value: Create shareable and reusable automation content. Don’t reinvent the wheel each and every time.</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Example: There can be a role to properly set up and configure the PostgreSQL DB server. And a role to configure basic security means on all servers. And a role to properly configure all webservers.</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Ending question: But where do roles, modules and plugins come from? How can we version this?</a:t>
            </a:r>
            <a:endParaRPr b="0" lang="en-US"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2" name="PlaceHolder 1"/>
          <p:cNvSpPr>
            <a:spLocks noGrp="1"/>
          </p:cNvSpPr>
          <p:nvPr>
            <p:ph type="sldImg"/>
          </p:nvPr>
        </p:nvSpPr>
        <p:spPr>
          <a:xfrm>
            <a:off x="381960" y="685800"/>
            <a:ext cx="6093720" cy="3428280"/>
          </a:xfrm>
          <a:prstGeom prst="rect">
            <a:avLst/>
          </a:prstGeom>
          <a:ln w="0">
            <a:noFill/>
          </a:ln>
        </p:spPr>
      </p:sp>
      <p:sp>
        <p:nvSpPr>
          <p:cNvPr id="1503"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latin typeface="Red Hat Display"/>
                <a:ea typeface="Red Hat Display"/>
              </a:rPr>
              <a:t>Meet collections: a way to deliver content.</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Can contain all kinds of automation content - most common are modules and “roles”, opinionated sets of playbooks to provide interfaces for typical use cases.</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They are versioned, enable collaboration in development of content, can be easily distributed and also lower the barriers to automate existing solutions or products by providing pre-baked content.</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Value: Collections can be used by partners, projects and also internal teams to write their content.</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Example: F5 releases a new router firmware. They will update the modules of their collections so that those can work with the new firmware. Another example: IBM Qradar ships a new set of features which enables a new, multi step use case. The collection is updated with a role that enables to call the use case with only a few parameters.</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Ending question: How does this look in real live?</a:t>
            </a:r>
            <a:endParaRPr b="0" lang="en-US"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4" name="PlaceHolder 1"/>
          <p:cNvSpPr>
            <a:spLocks noGrp="1"/>
          </p:cNvSpPr>
          <p:nvPr>
            <p:ph type="sldImg"/>
          </p:nvPr>
        </p:nvSpPr>
        <p:spPr>
          <a:xfrm>
            <a:off x="381960" y="685800"/>
            <a:ext cx="6093720" cy="3428280"/>
          </a:xfrm>
          <a:prstGeom prst="rect">
            <a:avLst/>
          </a:prstGeom>
          <a:ln w="0">
            <a:noFill/>
          </a:ln>
        </p:spPr>
      </p:sp>
      <p:sp>
        <p:nvSpPr>
          <p:cNvPr id="1505"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latin typeface="Red Hat Display"/>
                <a:ea typeface="Red Hat Display"/>
              </a:rPr>
              <a:t>What are collections made of? Here we can see a directory layout for a collection, and that a playbook inside a collection is just one part.</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Note that the collections keyword - like nginx_core here - is above all a ‘search path’: so that Ansible knows where to look for certain plugins, modules, etc, like the role “nginxinc.nginx_app_protect” in this example.</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Value: Packaging, distributing and consuming the content is easy. Clear versioning and independent release cycles enable development of new content at the pace of the owners, not the overall community.</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Example: Imagine you have a collection for your nginx core configuration. Using this collection, folks can simply reuse the main nginx stack in a secure, corporate-aligned way without thinking twice about how to do it themselves from scratch (let alone correctly).</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Ending question: But where do we store, or get collections from?</a:t>
            </a:r>
            <a:endParaRPr b="0" lang="en-US"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6" name="PlaceHolder 1"/>
          <p:cNvSpPr>
            <a:spLocks noGrp="1"/>
          </p:cNvSpPr>
          <p:nvPr>
            <p:ph type="sldImg"/>
          </p:nvPr>
        </p:nvSpPr>
        <p:spPr>
          <a:xfrm>
            <a:off x="381960" y="685800"/>
            <a:ext cx="6093720" cy="3428280"/>
          </a:xfrm>
          <a:prstGeom prst="rect">
            <a:avLst/>
          </a:prstGeom>
          <a:ln w="0">
            <a:noFill/>
          </a:ln>
        </p:spPr>
      </p:sp>
      <p:sp>
        <p:nvSpPr>
          <p:cNvPr id="1507"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latin typeface="Red Hat Display"/>
                <a:ea typeface="Red Hat Display"/>
              </a:rPr>
              <a:t>Where do collections come from? From a trusted source, the Automation Hub! The Automation Hub is a Red Hat hosted service that provides all certified collections from partners and Red Hat alike. And with the help of a on-prem component called Private Automation hub you can also host and manage the internal hosting and distribution of content. Additionally, community content (non-certified) is stored in Ansible Galaxy, an upstream source, and that can also be synced into Private Automation hub if desired.</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Value: Central place with all automation code. Secure, maintained “view” for everyone else in the company.</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Example: The aforementioned Java middleware deployment collection, together with all supported collections for toolsets internally used, and one or two tested and proven community ones. Others can utilize this and without worry. No need to copy&amp;paste&amp;worry after copying stuff over from stackoverflow.</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Ending question: So how does the workflow around content consumption looks like, in an abstract way?</a:t>
            </a:r>
            <a:endParaRPr b="0" lang="en-US"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8" name="PlaceHolder 1"/>
          <p:cNvSpPr>
            <a:spLocks noGrp="1"/>
          </p:cNvSpPr>
          <p:nvPr>
            <p:ph type="sldImg"/>
          </p:nvPr>
        </p:nvSpPr>
        <p:spPr>
          <a:xfrm>
            <a:off x="381960" y="685800"/>
            <a:ext cx="6093720" cy="3428280"/>
          </a:xfrm>
          <a:prstGeom prst="rect">
            <a:avLst/>
          </a:prstGeom>
          <a:ln w="0">
            <a:noFill/>
          </a:ln>
        </p:spPr>
      </p:sp>
      <p:sp>
        <p:nvSpPr>
          <p:cNvPr id="1509"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latin typeface="Red Hat Display"/>
                <a:ea typeface="Red Hat Display"/>
              </a:rPr>
              <a:t>Content is provided on the left, either privately for example hosted on your Github repository, or from Red Hat and partners via Automation Hub, or via the community repository Ansible Galaxy.</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This is imported into Private Automation Hub, and provided from there towards different components of the platform like Automation controller: there the content itself is accessed and downloaded, and Automation controller uses it to automate the target systems on the right.</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value: clear workflow, enabling CI/CD pipelines and versioned views of content</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example: Private Automation Hub can store multiple versions of the Check Point collection, for the different Check Point versions used in house.</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Next question: How do the components like Automation controller actually pull the collections code, in technical terms? How does it really work?</a:t>
            </a:r>
            <a:endParaRPr b="0" lang="en-US"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0" name="PlaceHolder 1"/>
          <p:cNvSpPr>
            <a:spLocks noGrp="1"/>
          </p:cNvSpPr>
          <p:nvPr>
            <p:ph type="sldImg"/>
          </p:nvPr>
        </p:nvSpPr>
        <p:spPr>
          <a:xfrm>
            <a:off x="381960" y="685800"/>
            <a:ext cx="6093720" cy="3428280"/>
          </a:xfrm>
          <a:prstGeom prst="rect">
            <a:avLst/>
          </a:prstGeom>
          <a:ln w="0">
            <a:noFill/>
          </a:ln>
        </p:spPr>
      </p:sp>
      <p:sp>
        <p:nvSpPr>
          <p:cNvPr id="1511"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latin typeface="Red Hat Display"/>
                <a:ea typeface="Red Hat Display"/>
              </a:rPr>
              <a:t>Collections are brought into the entire structure via three ways: Requirements files next to your playbooks describe what collections should be present for the automation-content at hand. Automation controller can read those, or searches to Private Automation hub automatically for needed collections and pull them automatically.</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 </a:t>
            </a:r>
            <a:r>
              <a:rPr b="0" lang="en" sz="1200" spc="-1" strike="noStrike">
                <a:latin typeface="Red Hat Display"/>
                <a:ea typeface="Red Hat Display"/>
              </a:rPr>
              <a:t>There is also a CLI for downloading collections. We will look at the specifics of Automation controller and the CLI later.</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Value: Consuming collections is done automatically in the background, there is no need to track or worry where they are and how uploaded what when where.</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Example: Collection is added for mycorp frontend: it can be automatically consumed via the configured paths.</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Ending question: This is great! But what is if there is a new version of a collection? Or of Ansible? Or one of the dependencies? How do I keep certain versions of the stack here and other versions of the stack there? How do I test the stack?</a:t>
            </a:r>
            <a:endParaRPr b="0" lang="en-US"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2" name="PlaceHolder 1"/>
          <p:cNvSpPr>
            <a:spLocks noGrp="1"/>
          </p:cNvSpPr>
          <p:nvPr>
            <p:ph type="sldImg"/>
          </p:nvPr>
        </p:nvSpPr>
        <p:spPr>
          <a:xfrm>
            <a:off x="381960" y="685800"/>
            <a:ext cx="6093720" cy="3428280"/>
          </a:xfrm>
          <a:prstGeom prst="rect">
            <a:avLst/>
          </a:prstGeom>
          <a:ln w="0">
            <a:noFill/>
          </a:ln>
        </p:spPr>
      </p:sp>
      <p:sp>
        <p:nvSpPr>
          <p:cNvPr id="1513"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solidFill>
                  <a:srgbClr val="000000"/>
                </a:solidFill>
                <a:latin typeface="Red Hat Text"/>
                <a:ea typeface="Red Hat Text"/>
              </a:rPr>
              <a:t>This is a real concern, especially when the adoption of the automation grows in size and over time: the collections develop, and new versions might be released which are needed by one team for the new feature A, but not wanted by the other team because of a change in feature B. Also, some collections come with dependencies, for example to cloud SDKs, and those have versions and development as well. Last but not least Ansible itself is developing over time, and some teams want to follow the releases very closely, while others take a more conservative approach.</a:t>
            </a: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Text"/>
                <a:ea typeface="Red Hat Text"/>
              </a:rPr>
              <a:t>There is a need to get this all together in a format which is testable, can be verified, and also shared between developers and operations.</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Text"/>
                <a:ea typeface="Red Hat Text"/>
              </a:rPr>
              <a:t>Ending question: How do we keep the components together in certain versions? So that it works just the same way on the developers environment as it does on the operators environment?</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4" name="PlaceHolder 1"/>
          <p:cNvSpPr>
            <a:spLocks noGrp="1"/>
          </p:cNvSpPr>
          <p:nvPr>
            <p:ph type="sldImg"/>
          </p:nvPr>
        </p:nvSpPr>
        <p:spPr>
          <a:xfrm>
            <a:off x="381960" y="685800"/>
            <a:ext cx="6093720" cy="3428280"/>
          </a:xfrm>
          <a:prstGeom prst="rect">
            <a:avLst/>
          </a:prstGeom>
          <a:ln w="0">
            <a:noFill/>
          </a:ln>
        </p:spPr>
      </p:sp>
      <p:sp>
        <p:nvSpPr>
          <p:cNvPr id="1515"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solidFill>
                  <a:srgbClr val="000000"/>
                </a:solidFill>
                <a:latin typeface="Red Hat Text"/>
                <a:ea typeface="Red Hat Text"/>
              </a:rPr>
              <a:t>The components can be kept together in a typical way most of people are familiar with today: a standardized container! Meet the Automation execution environments: containers that only package the components needed for automation, packaged in a cloud-native way.</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Text"/>
                <a:ea typeface="Red Hat Text"/>
              </a:rPr>
              <a:t>Value: Standardized, cloud native package containing all the components of the automation, including the dependencies and the core Ansible version. This all based on the tested and trusted RHEL Universal Base Image.</a:t>
            </a: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Text"/>
                <a:ea typeface="Red Hat Text"/>
              </a:rPr>
              <a:t>Example: AWS EE, containing the aws collection, the necessary AWS Python libraries and the Ansible version the team has already tested.</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Text"/>
                <a:ea typeface="Red Hat Text"/>
              </a:rPr>
              <a:t>Ending question: Now we have the format to package and ship it in ways most people are familiar with. How do we actually built those?</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endParaRPr b="0" lang="en-US"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6" name="PlaceHolder 1"/>
          <p:cNvSpPr>
            <a:spLocks noGrp="1"/>
          </p:cNvSpPr>
          <p:nvPr>
            <p:ph type="sldImg"/>
          </p:nvPr>
        </p:nvSpPr>
        <p:spPr>
          <a:xfrm>
            <a:off x="381960" y="685800"/>
            <a:ext cx="6093720" cy="3428280"/>
          </a:xfrm>
          <a:prstGeom prst="rect">
            <a:avLst/>
          </a:prstGeom>
          <a:ln w="0">
            <a:noFill/>
          </a:ln>
        </p:spPr>
      </p:sp>
      <p:sp>
        <p:nvSpPr>
          <p:cNvPr id="1517"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solidFill>
                  <a:srgbClr val="000000"/>
                </a:solidFill>
                <a:latin typeface="Red Hat Text"/>
                <a:ea typeface="Red Hat Text"/>
              </a:rPr>
              <a:t>Building EEs is rather simple: we provide the tool execution environment builder, the CLI tool ansible-builder for this, which knows how to bring the pieces together in just the right way and create the EE. They can be published on Private Automation hub or in any container registry.</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Text"/>
                <a:ea typeface="Red Hat Text"/>
              </a:rPr>
              <a:t>Value: Clear and simple tooling to let the creators focus on what they are best at: the automation content.</a:t>
            </a: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Text"/>
                <a:ea typeface="Red Hat Text"/>
              </a:rPr>
              <a:t>Example: The creators take the Check Point collection and dependencies and Ansible version, and just run ansible-builder. They don’t have to worry about Dockerfiles.</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Text"/>
                <a:ea typeface="Red Hat Text"/>
              </a:rPr>
              <a:t>Ending question: And how do we run automation content with EEs? ansible-playbook was never written with containers in mind!</a:t>
            </a:r>
            <a:endParaRPr b="0" lang="en-US"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8" name="PlaceHolder 1"/>
          <p:cNvSpPr>
            <a:spLocks noGrp="1"/>
          </p:cNvSpPr>
          <p:nvPr>
            <p:ph type="sldImg"/>
          </p:nvPr>
        </p:nvSpPr>
        <p:spPr>
          <a:xfrm>
            <a:off x="381960" y="685800"/>
            <a:ext cx="6093720" cy="3428280"/>
          </a:xfrm>
          <a:prstGeom prst="rect">
            <a:avLst/>
          </a:prstGeom>
          <a:ln w="0">
            <a:noFill/>
          </a:ln>
        </p:spPr>
      </p:sp>
      <p:sp>
        <p:nvSpPr>
          <p:cNvPr id="1519"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00000"/>
              </a:lnSpc>
              <a:tabLst>
                <a:tab algn="l" pos="0"/>
              </a:tabLst>
            </a:pPr>
            <a:r>
              <a:rPr b="0" lang="en" sz="1200" spc="-1" strike="noStrike">
                <a:solidFill>
                  <a:srgbClr val="000000"/>
                </a:solidFill>
                <a:latin typeface="Red Hat Text"/>
                <a:ea typeface="Red Hat Text"/>
              </a:rPr>
              <a:t>How do you execute automation content when there are EEs in the background? Automation content navigator gives developers and creators a command-line tool to execute EEs on their development machines. Automation content navigator is discrete a Python application called ansible-navigator bundled with Ansible Automation Platform.</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 sz="1200" spc="-1" strike="noStrike">
                <a:solidFill>
                  <a:srgbClr val="000000"/>
                </a:solidFill>
                <a:latin typeface="Red Hat Text"/>
                <a:ea typeface="Red Hat Text"/>
              </a:rPr>
              <a:t>Challenge: Containerized execution introduces new challenges for developing, testing, and deploying Ansible content destined for Automation Controller*.</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Text"/>
                <a:ea typeface="Red Hat Text"/>
              </a:rPr>
              <a:t>Value: Provides a more cohesive, more consistent, predictable, top-level developer experience for content destined to be run on the Platform. Leverages existing CLI knowledge while introducing enhancements due to containerized execution.</a:t>
            </a: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Text"/>
                <a:ea typeface="Red Hat Text"/>
              </a:rPr>
              <a:t>Example: The creator wrote a IBM cloud EE, and wants to quickly test it. ansible-navigator is the right tool.</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Text"/>
                <a:ea typeface="Red Hat Text"/>
              </a:rPr>
              <a:t>Ending question: Now we discussed how to write all this automation content. But how do we run it, apart from developing and testing? Where is the enterprise scale?</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6" name="PlaceHolder 1"/>
          <p:cNvSpPr>
            <a:spLocks noGrp="1"/>
          </p:cNvSpPr>
          <p:nvPr>
            <p:ph type="sldImg"/>
          </p:nvPr>
        </p:nvSpPr>
        <p:spPr>
          <a:xfrm>
            <a:off x="381960" y="685800"/>
            <a:ext cx="6093720" cy="3428280"/>
          </a:xfrm>
          <a:prstGeom prst="rect">
            <a:avLst/>
          </a:prstGeom>
          <a:ln w="0">
            <a:noFill/>
          </a:ln>
        </p:spPr>
      </p:sp>
      <p:sp>
        <p:nvSpPr>
          <p:cNvPr id="1467"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latin typeface="Red Hat Display"/>
                <a:ea typeface="Red Hat Display"/>
              </a:rPr>
              <a:t>There is an added challenge: in many IT teams it is common to have multiple domain- specific tools. Networking has its own tools. So does infrastructure. And security. These tools are rarely integrated with each other; and additionally, these teams are often isolated from other teams, meaning integration across the teams themselves is often limited if it exists at all.</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The challenges don’t stop there: the people inside one team have different motivations, and different bases of knowledge. If you bring multiple teams together, perspectives can clash. A person who fills a persona in one team can fill a different persona in another team, such as an expert developer needing to consume some networking resources, or a </a:t>
            </a:r>
            <a:r>
              <a:rPr b="0" i="1" lang="en" sz="1200" spc="-1" strike="noStrike">
                <a:latin typeface="Red Hat Display"/>
                <a:ea typeface="Red Hat Display"/>
              </a:rPr>
              <a:t>security</a:t>
            </a:r>
            <a:r>
              <a:rPr b="0" lang="en" sz="1200" spc="-1" strike="noStrike">
                <a:latin typeface="Red Hat Display"/>
                <a:ea typeface="Red Hat Display"/>
              </a:rPr>
              <a:t> operations remediation workflow being managed by an </a:t>
            </a:r>
            <a:r>
              <a:rPr b="0" i="1" lang="en" sz="1200" spc="-1" strike="noStrike">
                <a:latin typeface="Red Hat Display"/>
                <a:ea typeface="Red Hat Display"/>
              </a:rPr>
              <a:t>IT</a:t>
            </a:r>
            <a:r>
              <a:rPr b="0" lang="en" sz="1200" spc="-1" strike="noStrike">
                <a:latin typeface="Red Hat Display"/>
                <a:ea typeface="Red Hat Display"/>
              </a:rPr>
              <a:t> operations specialist. </a:t>
            </a:r>
            <a:endParaRPr b="0" lang="en-US" sz="12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0" name="PlaceHolder 1"/>
          <p:cNvSpPr>
            <a:spLocks noGrp="1"/>
          </p:cNvSpPr>
          <p:nvPr>
            <p:ph type="sldImg"/>
          </p:nvPr>
        </p:nvSpPr>
        <p:spPr>
          <a:xfrm>
            <a:off x="381960" y="685800"/>
            <a:ext cx="6093720" cy="3428280"/>
          </a:xfrm>
          <a:prstGeom prst="rect">
            <a:avLst/>
          </a:prstGeom>
          <a:ln w="0">
            <a:noFill/>
          </a:ln>
        </p:spPr>
      </p:sp>
      <p:sp>
        <p:nvSpPr>
          <p:cNvPr id="1521"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00000"/>
              </a:lnSpc>
              <a:tabLst>
                <a:tab algn="l" pos="0"/>
              </a:tabLst>
            </a:pPr>
            <a:r>
              <a:rPr b="0" lang="en" sz="1200" spc="-1" strike="noStrike">
                <a:latin typeface="Red Hat Text"/>
                <a:ea typeface="Red Hat Text"/>
              </a:rPr>
              <a:t>After all, the automation content is nothing without executing it, running it against nodes of your choice.</a:t>
            </a:r>
            <a:endParaRPr b="0" lang="en-US"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2" name="PlaceHolder 1"/>
          <p:cNvSpPr>
            <a:spLocks noGrp="1"/>
          </p:cNvSpPr>
          <p:nvPr>
            <p:ph type="sldImg"/>
          </p:nvPr>
        </p:nvSpPr>
        <p:spPr>
          <a:xfrm>
            <a:off x="381960" y="685800"/>
            <a:ext cx="6093720" cy="3428280"/>
          </a:xfrm>
          <a:prstGeom prst="rect">
            <a:avLst/>
          </a:prstGeom>
          <a:ln w="0">
            <a:noFill/>
          </a:ln>
        </p:spPr>
      </p:sp>
      <p:sp>
        <p:nvSpPr>
          <p:cNvPr id="1523"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00000"/>
              </a:lnSpc>
              <a:tabLst>
                <a:tab algn="l" pos="0"/>
              </a:tabLst>
            </a:pPr>
            <a:r>
              <a:rPr b="0" lang="en" sz="1200" spc="-1" strike="noStrike">
                <a:latin typeface="Red Hat Text"/>
                <a:ea typeface="Red Hat Text"/>
              </a:rPr>
              <a:t>Executing automation is what operators usually worry about: how do we operate all this automation? Where is what executed how? How do we track it all? After all, what we need is not mindless monitoring, but actual observability.</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 sz="1200" spc="-1" strike="noStrike">
                <a:latin typeface="Red Hat Text"/>
                <a:ea typeface="Red Hat Text"/>
              </a:rPr>
              <a:t>So let’s assume we are an operator in mycorp, a person running all the bits and pieces, who needs to make it happen, but also needs to understand what is happening, and where. Let’s look at the bits and pieces.</a:t>
            </a:r>
            <a:endParaRPr b="0" lang="en-US" sz="12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4" name="PlaceHolder 1"/>
          <p:cNvSpPr>
            <a:spLocks noGrp="1"/>
          </p:cNvSpPr>
          <p:nvPr>
            <p:ph type="sldImg"/>
          </p:nvPr>
        </p:nvSpPr>
        <p:spPr>
          <a:xfrm>
            <a:off x="381960" y="685800"/>
            <a:ext cx="6093720" cy="3428280"/>
          </a:xfrm>
          <a:prstGeom prst="rect">
            <a:avLst/>
          </a:prstGeom>
          <a:ln w="0">
            <a:noFill/>
          </a:ln>
        </p:spPr>
      </p:sp>
      <p:sp>
        <p:nvSpPr>
          <p:cNvPr id="1525"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solidFill>
                  <a:srgbClr val="000000"/>
                </a:solidFill>
                <a:latin typeface="Red Hat Text"/>
                <a:ea typeface="Red Hat Text"/>
              </a:rPr>
              <a:t>We start by executing the playbook from above, and run it against two hosts.</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Text"/>
                <a:ea typeface="Red Hat Text"/>
              </a:rPr>
              <a:t>Playbook is interpreted, task by task (ordered execution). </a:t>
            </a: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Text"/>
                <a:ea typeface="Red Hat Text"/>
              </a:rPr>
              <a:t>In each task, a module does the actual work (as mentioned). Variables can be important here as well.</a:t>
            </a: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Text"/>
                <a:ea typeface="Red Hat Text"/>
              </a:rPr>
              <a:t>Each task has a name, which is the name field from each task in the playbook being run. This has the added advantage of understanding what is expected of each task.</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Text"/>
                <a:ea typeface="Red Hat Text"/>
              </a:rPr>
              <a:t>Value: Clear and simple to follow execution pattern, easy to understand even with limited developer background</a:t>
            </a: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Text"/>
                <a:ea typeface="Red Hat Text"/>
              </a:rPr>
              <a:t>Example: A playbook to automate windows environments, first adding users to AD, ensuring policies, and then provisioning server nodes for these users to use in development.</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Text"/>
                <a:ea typeface="Red Hat Text"/>
              </a:rPr>
              <a:t>Ending question: But where does the execution takes place in “real” setups? How to do we trigger, watch, monitor this execution?</a:t>
            </a:r>
            <a:endParaRPr b="0" lang="en-US"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6" name="PlaceHolder 1"/>
          <p:cNvSpPr>
            <a:spLocks noGrp="1"/>
          </p:cNvSpPr>
          <p:nvPr>
            <p:ph type="sldImg"/>
          </p:nvPr>
        </p:nvSpPr>
        <p:spPr>
          <a:xfrm>
            <a:off x="381960" y="685800"/>
            <a:ext cx="6093720" cy="3428280"/>
          </a:xfrm>
          <a:prstGeom prst="rect">
            <a:avLst/>
          </a:prstGeom>
          <a:ln w="0">
            <a:noFill/>
          </a:ln>
        </p:spPr>
      </p:sp>
      <p:sp>
        <p:nvSpPr>
          <p:cNvPr id="1527"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solidFill>
                  <a:srgbClr val="000000"/>
                </a:solidFill>
                <a:latin typeface="Red Hat Text"/>
                <a:ea typeface="Red Hat Text"/>
              </a:rPr>
              <a:t>As a reminder, the core components of an automation are the playbooks telling what to do during the automation, and the Automation execution environments brining along all the content needed for this.</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Text"/>
                <a:ea typeface="Red Hat Text"/>
              </a:rPr>
              <a:t>But executing this content on an enterprise level requires more, higher level components.</a:t>
            </a:r>
            <a:endParaRPr b="0" lang="en-US"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8" name="PlaceHolder 1"/>
          <p:cNvSpPr>
            <a:spLocks noGrp="1"/>
          </p:cNvSpPr>
          <p:nvPr>
            <p:ph type="sldImg"/>
          </p:nvPr>
        </p:nvSpPr>
        <p:spPr>
          <a:xfrm>
            <a:off x="381960" y="685800"/>
            <a:ext cx="6093720" cy="3428280"/>
          </a:xfrm>
          <a:prstGeom prst="rect">
            <a:avLst/>
          </a:prstGeom>
          <a:ln w="0">
            <a:noFill/>
          </a:ln>
        </p:spPr>
      </p:sp>
      <p:sp>
        <p:nvSpPr>
          <p:cNvPr id="1529"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solidFill>
                  <a:srgbClr val="000000"/>
                </a:solidFill>
                <a:latin typeface="Red Hat Text"/>
                <a:ea typeface="Red Hat Text"/>
              </a:rPr>
              <a:t>At scale, meaning with multiple people or teams involved, in a business and enterprise environment, there is a need for more secure operations, with a deeper understanding of what is happening. Also, automation is no longer about single use cases, but about end-to-end automation, chaining together multiple automation pieces into larger more complex workflows.</a:t>
            </a: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Text"/>
                <a:ea typeface="Red Hat Text"/>
              </a:rPr>
              <a:t>Integration with the surrounding is also crucial: the automation needs to be a part of the overall IT ecosystem, and the communication can go both ways: systems are integrated with each other, orchestrated by Ansible. But there are also environments which reach out to the API of Ansible to integrate the automation in their processes - ITSM systems are a good example.</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Text"/>
                <a:ea typeface="Red Hat Text"/>
              </a:rPr>
              <a:t>This is provided with the automation controller, the central on-premises installed component of the Ansible Automation Platform. And where automation scales, Automation controller is extended by the hosted services governing it and providing insight into the cluster - or multiple.</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Text"/>
                <a:ea typeface="Red Hat Text"/>
              </a:rPr>
              <a:t>Let’s have a detailed look.</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0" name="PlaceHolder 1"/>
          <p:cNvSpPr>
            <a:spLocks noGrp="1"/>
          </p:cNvSpPr>
          <p:nvPr>
            <p:ph type="sldImg"/>
          </p:nvPr>
        </p:nvSpPr>
        <p:spPr>
          <a:xfrm>
            <a:off x="381960" y="685800"/>
            <a:ext cx="6093720" cy="3428280"/>
          </a:xfrm>
          <a:prstGeom prst="rect">
            <a:avLst/>
          </a:prstGeom>
          <a:ln w="0">
            <a:noFill/>
          </a:ln>
        </p:spPr>
      </p:sp>
      <p:sp>
        <p:nvSpPr>
          <p:cNvPr id="1531"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latin typeface="Red Hat Display"/>
                <a:ea typeface="Red Hat Display"/>
              </a:rPr>
              <a:t>Observability of automation - dashboard, analytics. More than just monitoring and collecting and forwarding logs: it provides valuable understanding of what is actually happening from the perspective of the automation operator.</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Value: Quick overview of operational state, deep insight into the adoption and usage of automation</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Example: The ops team lead wants to check if the automation is currently running without trouble, and cheks the dashboard for current state and problems. The IT manager however needs to identify what the automation overall is doing, which organizations are using it, what use cases are automated and what not, and uses analytics to get more insight into this.</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Ending question: Speaking about visuals and dashboards. Is there a shopping card experience somewhere? How can I expose my automation to people who are not Ansible people or maybe not even really IT people?</a:t>
            </a:r>
            <a:endParaRPr b="0" lang="en-US" sz="12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2" name="PlaceHolder 1"/>
          <p:cNvSpPr>
            <a:spLocks noGrp="1"/>
          </p:cNvSpPr>
          <p:nvPr>
            <p:ph type="sldImg"/>
          </p:nvPr>
        </p:nvSpPr>
        <p:spPr>
          <a:xfrm>
            <a:off x="381960" y="685800"/>
            <a:ext cx="6093720" cy="3428280"/>
          </a:xfrm>
          <a:prstGeom prst="rect">
            <a:avLst/>
          </a:prstGeom>
          <a:ln w="0">
            <a:noFill/>
          </a:ln>
        </p:spPr>
      </p:sp>
      <p:sp>
        <p:nvSpPr>
          <p:cNvPr id="1533"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latin typeface="Red Hat Display"/>
                <a:ea typeface="Red Hat Display"/>
              </a:rPr>
              <a:t>Where does all our automation code get executed (at scale)? On Automation controller! A central cluster, or on nodes distributed across the network,governing the automation execution and providing capabilities around it.</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Management of “surroundings” like credentials, sync to gits, etc., is taken care of, also provides full audit trail of the entire execution</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Value: Central execution of code. Teams don’t have to worry who needs to execute what where.</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Example: The dev and the ops team run automation code, with different git repos for their playbooks, different credentials, and server nodes spread across multiple data centers. But it is all taken care of transparently via automation cluster.</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Ending question: But how do we now which machines are we talking to, exactly? And how can we influence that?</a:t>
            </a:r>
            <a:endParaRPr b="0" lang="en-US"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4" name="PlaceHolder 1"/>
          <p:cNvSpPr>
            <a:spLocks noGrp="1"/>
          </p:cNvSpPr>
          <p:nvPr>
            <p:ph type="sldImg"/>
          </p:nvPr>
        </p:nvSpPr>
        <p:spPr>
          <a:xfrm>
            <a:off x="381960" y="685800"/>
            <a:ext cx="6093720" cy="3428280"/>
          </a:xfrm>
          <a:prstGeom prst="rect">
            <a:avLst/>
          </a:prstGeom>
          <a:ln w="0">
            <a:noFill/>
          </a:ln>
        </p:spPr>
      </p:sp>
      <p:sp>
        <p:nvSpPr>
          <p:cNvPr id="1535"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latin typeface="Red Hat Display"/>
                <a:ea typeface="Red Hat Display"/>
              </a:rPr>
              <a:t>Ansible has the concept of “inventories”: lists of nodes to talk to, which can also be grouped together. Think of simple ini structures here (or yaml or json). The lists can be generated dynamically for example by asking a VSPhere instance or Azure Cloud what machines are currently present, and how they are tagged.</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Smart inventories take this approach one level further by enabling us to look at all our existing inventories, and get all machines with certain conditions, like all Windows servers.</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Value: Ease of integration into existing infrastructure. No need to replace existing workflows and procedures, Ansible can just use the source of truth that is already there (such as cloud environments, Active Directory, Red Hat Satellite among many others).</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Example: The cloud team starts automating with the Ansible platform. Instead of manually collecting the knowledge about all existing VMs and updating that frequently, the information are collected from all cloud accounts. And actions can be executed transparently across them.</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Ending question: So we now know how to execute, and what to run against. But what if we have more than one thing to execute? Can we chain those?</a:t>
            </a:r>
            <a:endParaRPr b="0" lang="en-US" sz="12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6" name="PlaceHolder 1"/>
          <p:cNvSpPr>
            <a:spLocks noGrp="1"/>
          </p:cNvSpPr>
          <p:nvPr>
            <p:ph type="sldImg"/>
          </p:nvPr>
        </p:nvSpPr>
        <p:spPr>
          <a:xfrm>
            <a:off x="381960" y="685800"/>
            <a:ext cx="6093720" cy="3428280"/>
          </a:xfrm>
          <a:prstGeom prst="rect">
            <a:avLst/>
          </a:prstGeom>
          <a:ln w="0">
            <a:noFill/>
          </a:ln>
        </p:spPr>
      </p:sp>
      <p:sp>
        <p:nvSpPr>
          <p:cNvPr id="1537"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latin typeface="Red Hat Display"/>
                <a:ea typeface="Red Hat Display"/>
              </a:rPr>
              <a:t>Workflows allow users to chain together disparate jobs in Automation controller together. They are linked together using a graph-like structure that can be modified in a visual editor. This provides a holistic overview of the automation and enables to stitch together automation code from different teams, including the ability to fork tasks to run simultaneously and logic for handling successful and failed outcomes.</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Value: Orchestration across multiple automation jobs, even from different teams.</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Example: The storage, the networking team and the ops team all have their own automation code in their own repositories. To bring all their code for a complex deployment together, the deployment is layed out via a workflow, enabling to start the complex process across multiple teams with one click.</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Ending question: So we now how to execute automation, even across teams. But how do we integrate it with other tools? With the monitoring for example?</a:t>
            </a:r>
            <a:endParaRPr b="0" lang="en-US"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8" name="PlaceHolder 1"/>
          <p:cNvSpPr>
            <a:spLocks noGrp="1"/>
          </p:cNvSpPr>
          <p:nvPr>
            <p:ph type="sldImg"/>
          </p:nvPr>
        </p:nvSpPr>
        <p:spPr>
          <a:xfrm>
            <a:off x="381960" y="685800"/>
            <a:ext cx="6093720" cy="3428280"/>
          </a:xfrm>
          <a:prstGeom prst="rect">
            <a:avLst/>
          </a:prstGeom>
          <a:ln w="0">
            <a:noFill/>
          </a:ln>
        </p:spPr>
      </p:sp>
      <p:sp>
        <p:nvSpPr>
          <p:cNvPr id="1539"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latin typeface="Red Hat Display"/>
                <a:ea typeface="Red Hat Display"/>
              </a:rPr>
              <a:t>The API offers programmatic, feature-complete access to the automation of the platform. This enables seamless integration into other tools like monitoring, but also like other orchestration tools like a SOAR or a CI/CD pipeline/build system.</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Value: Neatly integrate the automation into existing environments and processes. Use what is there and glue it together instead of throw everything away and built it from the ground up.</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Example: The internal IT support uses a well established SalesForce for ITSM tasks. The processes are known to everyone, but in the back require a lot of manual work and self-written, hard to maintain scripts. With the help of the API of the automation platform the self written scripts and the manual work can be replaced by streamlined automation and “attached” to the ITSM without the need to change anything towards the user perspective</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Ending question: Now we have it all - how do we keep an overview of all this?</a:t>
            </a:r>
            <a:endParaRPr b="0" lang="en-US"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8" name="PlaceHolder 1"/>
          <p:cNvSpPr>
            <a:spLocks noGrp="1"/>
          </p:cNvSpPr>
          <p:nvPr>
            <p:ph type="sldImg"/>
          </p:nvPr>
        </p:nvSpPr>
        <p:spPr>
          <a:xfrm>
            <a:off x="381960" y="685800"/>
            <a:ext cx="6093720" cy="3428280"/>
          </a:xfrm>
          <a:prstGeom prst="rect">
            <a:avLst/>
          </a:prstGeom>
          <a:ln w="0">
            <a:noFill/>
          </a:ln>
        </p:spPr>
      </p:sp>
      <p:sp>
        <p:nvSpPr>
          <p:cNvPr id="1469"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1" lang="en" sz="1200" spc="-1" strike="noStrike">
                <a:solidFill>
                  <a:srgbClr val="000000"/>
                </a:solidFill>
                <a:latin typeface="Red Hat Display"/>
                <a:ea typeface="Red Hat Display"/>
              </a:rPr>
              <a:t>IT automation can bring the necessary change to tackle these challenges by...</a:t>
            </a:r>
            <a:endParaRPr b="0" lang="en-US" sz="1200" spc="-1" strike="noStrike">
              <a:latin typeface="Arial"/>
            </a:endParaRPr>
          </a:p>
          <a:p>
            <a:pPr marL="457200" indent="-304920">
              <a:lnSpc>
                <a:spcPct val="115000"/>
              </a:lnSpc>
              <a:buClr>
                <a:srgbClr val="000000"/>
              </a:buClr>
              <a:buFont typeface="Red Hat Display"/>
              <a:buChar char="●"/>
              <a:tabLst>
                <a:tab algn="l" pos="0"/>
              </a:tabLst>
            </a:pPr>
            <a:r>
              <a:rPr b="1" lang="en" sz="1200" spc="-1" strike="noStrike">
                <a:solidFill>
                  <a:srgbClr val="000000"/>
                </a:solidFill>
                <a:latin typeface="Red Hat Display"/>
                <a:ea typeface="Red Hat Display"/>
              </a:rPr>
              <a:t>integrating</a:t>
            </a:r>
            <a:r>
              <a:rPr b="0" lang="en" sz="1200" spc="-1" strike="noStrike">
                <a:solidFill>
                  <a:srgbClr val="000000"/>
                </a:solidFill>
                <a:latin typeface="Red Hat Display"/>
                <a:ea typeface="Red Hat Display"/>
              </a:rPr>
              <a:t> the different tools within siloed domains</a:t>
            </a:r>
            <a:endParaRPr b="0" lang="en-US" sz="1200" spc="-1" strike="noStrike">
              <a:latin typeface="Arial"/>
            </a:endParaRPr>
          </a:p>
          <a:p>
            <a:pPr marL="457200" indent="-304920">
              <a:lnSpc>
                <a:spcPct val="115000"/>
              </a:lnSpc>
              <a:buClr>
                <a:srgbClr val="000000"/>
              </a:buClr>
              <a:buFont typeface="Red Hat Display"/>
              <a:buChar char="●"/>
              <a:tabLst>
                <a:tab algn="l" pos="0"/>
              </a:tabLst>
            </a:pPr>
            <a:r>
              <a:rPr b="1" lang="en" sz="1200" spc="-1" strike="noStrike">
                <a:solidFill>
                  <a:srgbClr val="000000"/>
                </a:solidFill>
                <a:latin typeface="Red Hat Display"/>
                <a:ea typeface="Red Hat Display"/>
              </a:rPr>
              <a:t>streamlining</a:t>
            </a:r>
            <a:r>
              <a:rPr b="0" lang="en" sz="1200" spc="-1" strike="noStrike">
                <a:solidFill>
                  <a:srgbClr val="000000"/>
                </a:solidFill>
                <a:latin typeface="Red Hat Display"/>
                <a:ea typeface="Red Hat Display"/>
              </a:rPr>
              <a:t> processes across the tools</a:t>
            </a:r>
            <a:endParaRPr b="0" lang="en-US" sz="1200" spc="-1" strike="noStrike">
              <a:latin typeface="Arial"/>
            </a:endParaRPr>
          </a:p>
          <a:p>
            <a:pPr marL="457200" indent="-304920">
              <a:lnSpc>
                <a:spcPct val="115000"/>
              </a:lnSpc>
              <a:buClr>
                <a:srgbClr val="000000"/>
              </a:buClr>
              <a:buFont typeface="Red Hat Display"/>
              <a:buChar char="●"/>
              <a:tabLst>
                <a:tab algn="l" pos="0"/>
              </a:tabLst>
            </a:pPr>
            <a:r>
              <a:rPr b="1" lang="en" sz="1200" spc="-1" strike="noStrike">
                <a:solidFill>
                  <a:srgbClr val="000000"/>
                </a:solidFill>
                <a:latin typeface="Red Hat Display"/>
                <a:ea typeface="Red Hat Display"/>
              </a:rPr>
              <a:t>breaking down the silos</a:t>
            </a:r>
            <a:r>
              <a:rPr b="0" lang="en" sz="1200" spc="-1" strike="noStrike">
                <a:solidFill>
                  <a:srgbClr val="000000"/>
                </a:solidFill>
                <a:latin typeface="Red Hat Display"/>
                <a:ea typeface="Red Hat Display"/>
              </a:rPr>
              <a:t> between teams,</a:t>
            </a:r>
            <a:r>
              <a:rPr b="1" lang="en" sz="1200" spc="-1" strike="noStrike">
                <a:solidFill>
                  <a:srgbClr val="000000"/>
                </a:solidFill>
                <a:latin typeface="Red Hat Display"/>
                <a:ea typeface="Red Hat Display"/>
              </a:rPr>
              <a:t> integrating</a:t>
            </a:r>
            <a:r>
              <a:rPr b="0" lang="en" sz="1200" spc="-1" strike="noStrike">
                <a:solidFill>
                  <a:srgbClr val="000000"/>
                </a:solidFill>
                <a:latin typeface="Red Hat Display"/>
                <a:ea typeface="Red Hat Display"/>
              </a:rPr>
              <a:t> the various tools and processes across teams</a:t>
            </a:r>
            <a:endParaRPr b="0" lang="en-US" sz="1200" spc="-1" strike="noStrike">
              <a:latin typeface="Arial"/>
            </a:endParaRPr>
          </a:p>
          <a:p>
            <a:pPr marL="457200" indent="-304920">
              <a:lnSpc>
                <a:spcPct val="115000"/>
              </a:lnSpc>
              <a:buClr>
                <a:srgbClr val="000000"/>
              </a:buClr>
              <a:buFont typeface="Red Hat Display"/>
              <a:buChar char="●"/>
              <a:tabLst>
                <a:tab algn="l" pos="0"/>
              </a:tabLst>
            </a:pPr>
            <a:r>
              <a:rPr b="1" lang="en" sz="1200" spc="-1" strike="noStrike">
                <a:solidFill>
                  <a:srgbClr val="000000"/>
                </a:solidFill>
                <a:latin typeface="Red Hat Display"/>
                <a:ea typeface="Red Hat Display"/>
              </a:rPr>
              <a:t>establishing consistent governance</a:t>
            </a:r>
            <a:r>
              <a:rPr b="0" lang="en" sz="1200" spc="-1" strike="noStrike">
                <a:solidFill>
                  <a:srgbClr val="000000"/>
                </a:solidFill>
                <a:latin typeface="Red Hat Display"/>
                <a:ea typeface="Red Hat Display"/>
              </a:rPr>
              <a:t> of processes, products, and technologies</a:t>
            </a:r>
            <a:endParaRPr b="0" lang="en-US" sz="1200" spc="-1" strike="noStrike">
              <a:latin typeface="Arial"/>
            </a:endParaRPr>
          </a:p>
          <a:p>
            <a:pPr marL="457200" indent="-304920">
              <a:lnSpc>
                <a:spcPct val="115000"/>
              </a:lnSpc>
              <a:buClr>
                <a:srgbClr val="000000"/>
              </a:buClr>
              <a:buFont typeface="Red Hat Display"/>
              <a:buChar char="●"/>
              <a:tabLst>
                <a:tab algn="l" pos="0"/>
              </a:tabLst>
            </a:pPr>
            <a:r>
              <a:rPr b="1" lang="en" sz="1200" spc="-1" strike="noStrike">
                <a:solidFill>
                  <a:srgbClr val="000000"/>
                </a:solidFill>
                <a:latin typeface="Red Hat Display"/>
                <a:ea typeface="Red Hat Display"/>
              </a:rPr>
              <a:t>offering clear interfaces</a:t>
            </a:r>
            <a:r>
              <a:rPr b="0" lang="en" sz="1200" spc="-1" strike="noStrike">
                <a:solidFill>
                  <a:srgbClr val="000000"/>
                </a:solidFill>
                <a:latin typeface="Red Hat Display"/>
                <a:ea typeface="Red Hat Display"/>
              </a:rPr>
              <a:t> to provide and to consume resources as part of the automation</a:t>
            </a:r>
            <a:endParaRPr b="0" lang="en-US" sz="1200" spc="-1" strike="noStrike">
              <a:latin typeface="Arial"/>
            </a:endParaRPr>
          </a:p>
          <a:p>
            <a:pPr marL="457200" indent="-304920">
              <a:lnSpc>
                <a:spcPct val="115000"/>
              </a:lnSpc>
              <a:buClr>
                <a:srgbClr val="000000"/>
              </a:buClr>
              <a:buFont typeface="Red Hat Display"/>
              <a:buChar char="●"/>
              <a:tabLst>
                <a:tab algn="l" pos="0"/>
              </a:tabLst>
            </a:pPr>
            <a:r>
              <a:rPr b="0" lang="en" sz="1200" spc="-1" strike="noStrike">
                <a:solidFill>
                  <a:srgbClr val="000000"/>
                </a:solidFill>
                <a:latin typeface="Red Hat Display"/>
                <a:ea typeface="Red Hat Display"/>
              </a:rPr>
              <a:t>providing clear means to implement new processes and new content to extend the automation it self</a:t>
            </a:r>
            <a:endParaRPr b="0" lang="en-US" sz="12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0" name="PlaceHolder 1"/>
          <p:cNvSpPr>
            <a:spLocks noGrp="1"/>
          </p:cNvSpPr>
          <p:nvPr>
            <p:ph type="sldImg"/>
          </p:nvPr>
        </p:nvSpPr>
        <p:spPr>
          <a:xfrm>
            <a:off x="381960" y="685800"/>
            <a:ext cx="6093720" cy="3428280"/>
          </a:xfrm>
          <a:prstGeom prst="rect">
            <a:avLst/>
          </a:prstGeom>
          <a:ln w="0">
            <a:noFill/>
          </a:ln>
        </p:spPr>
      </p:sp>
      <p:sp>
        <p:nvSpPr>
          <p:cNvPr id="1541"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latin typeface="Red Hat Display"/>
                <a:ea typeface="Red Hat Display"/>
              </a:rPr>
              <a:t>Consuming automation is all about how to provide your automation content to others.</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This might be people who are not that technical at all - but also people from other IT domains. After all, automation in enterprises is a lot about bringing teams together.</a:t>
            </a:r>
            <a:endParaRPr b="0" lang="en-US"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2" name="PlaceHolder 1"/>
          <p:cNvSpPr>
            <a:spLocks noGrp="1"/>
          </p:cNvSpPr>
          <p:nvPr>
            <p:ph type="sldImg"/>
          </p:nvPr>
        </p:nvSpPr>
        <p:spPr>
          <a:xfrm>
            <a:off x="381960" y="685800"/>
            <a:ext cx="6093720" cy="3428280"/>
          </a:xfrm>
          <a:prstGeom prst="rect">
            <a:avLst/>
          </a:prstGeom>
          <a:ln w="0">
            <a:noFill/>
          </a:ln>
        </p:spPr>
      </p:sp>
      <p:sp>
        <p:nvSpPr>
          <p:cNvPr id="1543"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latin typeface="Red Hat Display"/>
                <a:ea typeface="Red Hat Display"/>
              </a:rPr>
              <a:t>Automation is nothing without people using it, mapping it to their workflows, and using it to make it shift and move things in their daily work.</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Let’s assume we are a user of automation in mycorp, a person who needs stuff to be done and want that to happen automatically, and have a look at how we consume automation from the Platform.</a:t>
            </a:r>
            <a:endParaRPr b="0" lang="en-US"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4" name="PlaceHolder 1"/>
          <p:cNvSpPr>
            <a:spLocks noGrp="1"/>
          </p:cNvSpPr>
          <p:nvPr>
            <p:ph type="sldImg"/>
          </p:nvPr>
        </p:nvSpPr>
        <p:spPr>
          <a:xfrm>
            <a:off x="381960" y="685800"/>
            <a:ext cx="6093720" cy="3428280"/>
          </a:xfrm>
          <a:prstGeom prst="rect">
            <a:avLst/>
          </a:prstGeom>
          <a:ln w="0">
            <a:noFill/>
          </a:ln>
        </p:spPr>
      </p:sp>
      <p:sp>
        <p:nvSpPr>
          <p:cNvPr id="1545"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latin typeface="Red Hat Display"/>
                <a:ea typeface="Red Hat Display"/>
              </a:rPr>
              <a:t>How do the bits related to each other, and how does the communication flow works?</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In this image we see the overall architecture of the different components and how they work with each other, from a consumer perspective. The consumer on the left side accesses the interface of their choice - web UI or API - and triggers pre-created automation content via a self-service portal. This process is governed by enterprise RBAC support, and approval processes make sure that no one requests more automation than they should be granted.</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In the end, the execution of the content will be triggered, and that will automate the pieces the user needs to be.</a:t>
            </a:r>
            <a:endParaRPr b="0" lang="en-US" sz="12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6" name="PlaceHolder 1"/>
          <p:cNvSpPr>
            <a:spLocks noGrp="1"/>
          </p:cNvSpPr>
          <p:nvPr>
            <p:ph type="sldImg"/>
          </p:nvPr>
        </p:nvSpPr>
        <p:spPr>
          <a:xfrm>
            <a:off x="381960" y="685800"/>
            <a:ext cx="6093720" cy="3428280"/>
          </a:xfrm>
          <a:prstGeom prst="rect">
            <a:avLst/>
          </a:prstGeom>
          <a:ln w="0">
            <a:noFill/>
          </a:ln>
        </p:spPr>
      </p:sp>
      <p:sp>
        <p:nvSpPr>
          <p:cNvPr id="1547"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latin typeface="Red Hat Display"/>
                <a:ea typeface="Red Hat Display"/>
              </a:rPr>
              <a:t>One of the core pieces consumers will be using are the self service capabilities which enable to consume pre-created automation content provided by others. The inherent strength in offering this form of automation consumption is in reducing the required direct communication between myriads of consumers and a limited set of developers. In fact, the people who pre-created the automation content don’t even have to know who (specifically) is using their content.</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One thing to note here: The credentials used in the automation content are not exposed to the consumers! So people who write automation content can even include necessary credentials, without the fear of losing control of it.</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Shown here are two ways to access self service: via the on-premise installed Automation controller, and via the Red Hat hosted Service Catalog, both serving different use cases.</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Value: Providing pre-defined automation to others to consume when and how they need it.</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Example: The ops team provides two automation workflows to the dev team as self service: to spin up and tear down an entire development environment. The dev team can use it when they need it, without any need to consult with the ops team.</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Ending question: But can everyone access everything? Or are there ways to limit access here?</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8" name="PlaceHolder 1"/>
          <p:cNvSpPr>
            <a:spLocks noGrp="1"/>
          </p:cNvSpPr>
          <p:nvPr>
            <p:ph type="sldImg"/>
          </p:nvPr>
        </p:nvSpPr>
        <p:spPr>
          <a:xfrm>
            <a:off x="381960" y="685800"/>
            <a:ext cx="6093720" cy="3428280"/>
          </a:xfrm>
          <a:prstGeom prst="rect">
            <a:avLst/>
          </a:prstGeom>
          <a:ln w="0">
            <a:noFill/>
          </a:ln>
        </p:spPr>
      </p:sp>
      <p:sp>
        <p:nvSpPr>
          <p:cNvPr id="1549"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latin typeface="Red Hat Display"/>
                <a:ea typeface="Red Hat Display"/>
              </a:rPr>
              <a:t>Access to the automation content can be limited to only what a consumer needs. The Automation controller UI offers role based access control: people can be grouped in teams, and roles can be assigned to these groups. Permissions can be granted or denied to almost all objects, such as jobs and credentials</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Additionally, a predefined ‘Auditor’ role is available who can see all aspects of the systems automation, but has no permission to run or change automation, for those that need a system-level auditor.</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This all is backed by enterprise authentication: the Automation controller authentication can be connected to AD and other enterprise tools, the groups and roles can be mapped accordingly.</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Value: Proper roles system eases governance of access and execution</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Example: Security team onboards a new team member. That one is added to the security team group in AD, and thus automatically inherits the same rights as the others. Part of these rights is to see and execute, but not change the automation jobs from the IT OPS teams.</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Ending question: Glad to hear that the access can be limited. But what about governance? How can I control how many resources someone accesses? After all, automation is great, but it should not get out of hand!</a:t>
            </a:r>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0" name="PlaceHolder 1"/>
          <p:cNvSpPr>
            <a:spLocks noGrp="1"/>
          </p:cNvSpPr>
          <p:nvPr>
            <p:ph type="sldImg"/>
          </p:nvPr>
        </p:nvSpPr>
        <p:spPr>
          <a:xfrm>
            <a:off x="381960" y="685800"/>
            <a:ext cx="6093720" cy="3428280"/>
          </a:xfrm>
          <a:prstGeom prst="rect">
            <a:avLst/>
          </a:prstGeom>
          <a:ln w="0">
            <a:noFill/>
          </a:ln>
        </p:spPr>
      </p:sp>
      <p:sp>
        <p:nvSpPr>
          <p:cNvPr id="1551"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latin typeface="Red Hat Display"/>
                <a:ea typeface="Red Hat Display"/>
              </a:rPr>
              <a:t>Approval processes can put safeguards in place (requiring human approval) when such governance is required.</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It is available at both levels: within the Automation controller UI, as well as in the service catalog.</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Value: Approval processes add a human interaction into the self service part of automation to ensure governance and enable approvers to stop usage which is not aligned with current tasks or business goals.</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Example: The networking team offers their automation via self service to let consumers create (and configure) dedicated subnets when needed across all networking devices. But to ensure that not too many subnets are created, an approval process is added where the architect team lead needs to approve requests.</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Ending question: This is great for our technical level things - but high level processes are already mapped out in our ITSM tool like Salesforce. Can we somehow integrate that with the platform as well?</a:t>
            </a:r>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2" name="PlaceHolder 1"/>
          <p:cNvSpPr>
            <a:spLocks noGrp="1"/>
          </p:cNvSpPr>
          <p:nvPr>
            <p:ph type="sldImg"/>
          </p:nvPr>
        </p:nvSpPr>
        <p:spPr>
          <a:xfrm>
            <a:off x="381960" y="685800"/>
            <a:ext cx="6093720" cy="3428280"/>
          </a:xfrm>
          <a:prstGeom prst="rect">
            <a:avLst/>
          </a:prstGeom>
          <a:ln w="0">
            <a:noFill/>
          </a:ln>
        </p:spPr>
      </p:sp>
      <p:sp>
        <p:nvSpPr>
          <p:cNvPr id="1553"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latin typeface="Red Hat Display"/>
                <a:ea typeface="Red Hat Display"/>
              </a:rPr>
              <a:t>Integration of ITSM enables transparent execution of tasks across the tools.</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This way, the automation platform can perform tasks on the ITSM environment before and after services are launched, ensuring that the ITSM is updated on changes transparently.</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Value: Tasks triggered in catalog are proactively tracked in the ITSM tool, including necessary data.</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Example: Line of business usually uses the catalog shopping card function to order the automation components they need. However, </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Ending question: I’m sold. Where can I get started?</a:t>
            </a:r>
            <a:endParaRPr b="0" lang="en-US" sz="12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4" name="PlaceHolder 1"/>
          <p:cNvSpPr>
            <a:spLocks noGrp="1"/>
          </p:cNvSpPr>
          <p:nvPr>
            <p:ph type="sldImg"/>
          </p:nvPr>
        </p:nvSpPr>
        <p:spPr>
          <a:xfrm>
            <a:off x="381960" y="685800"/>
            <a:ext cx="6093720" cy="3428280"/>
          </a:xfrm>
          <a:prstGeom prst="rect">
            <a:avLst/>
          </a:prstGeom>
          <a:ln w="0">
            <a:noFill/>
          </a:ln>
        </p:spPr>
      </p:sp>
      <p:sp>
        <p:nvSpPr>
          <p:cNvPr id="1555"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400" spc="-1" strike="noStrike">
                <a:solidFill>
                  <a:srgbClr val="000000"/>
                </a:solidFill>
                <a:latin typeface="Red Hat Display"/>
                <a:ea typeface="Red Hat Display"/>
              </a:rPr>
              <a:t>These are the options to get you started!</a:t>
            </a:r>
            <a:endParaRPr b="0" lang="en-US" sz="14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0" name="PlaceHolder 1"/>
          <p:cNvSpPr>
            <a:spLocks noGrp="1"/>
          </p:cNvSpPr>
          <p:nvPr>
            <p:ph type="sldImg"/>
          </p:nvPr>
        </p:nvSpPr>
        <p:spPr>
          <a:xfrm>
            <a:off x="381960" y="685800"/>
            <a:ext cx="6093720" cy="3428280"/>
          </a:xfrm>
          <a:prstGeom prst="rect">
            <a:avLst/>
          </a:prstGeom>
          <a:ln w="0">
            <a:noFill/>
          </a:ln>
        </p:spPr>
      </p:sp>
      <p:sp>
        <p:nvSpPr>
          <p:cNvPr id="1471"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1" lang="en" sz="1200" spc="-1" strike="noStrike">
                <a:latin typeface="Red Hat Display"/>
                <a:ea typeface="Red Hat Display"/>
              </a:rPr>
              <a:t>Is there a single turnkey solution?</a:t>
            </a:r>
            <a:r>
              <a:rPr b="0" lang="en" sz="1200" spc="-1" strike="noStrike">
                <a:latin typeface="Red Hat Display"/>
                <a:ea typeface="Red Hat Display"/>
              </a:rPr>
              <a:t> No. While the components and problems found in each IT department are often similar, the actual combination of challenges together with the actual products and tools in use are often unique. And the situation is developing and thus changing over time!</a:t>
            </a: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That means: </a:t>
            </a:r>
            <a:r>
              <a:rPr b="1" lang="en" sz="1200" spc="-1" strike="noStrike">
                <a:latin typeface="Red Hat Display"/>
                <a:ea typeface="Red Hat Display"/>
              </a:rPr>
              <a:t>there is not a single turnkey solution that solves everything once and for all.</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For that reason, </a:t>
            </a:r>
            <a:r>
              <a:rPr b="1" lang="en" sz="1200" spc="-1" strike="noStrike">
                <a:latin typeface="Red Hat Display"/>
                <a:ea typeface="Red Hat Display"/>
              </a:rPr>
              <a:t>the solution can only be a platform</a:t>
            </a:r>
            <a:r>
              <a:rPr b="0" lang="en" sz="1200" spc="-1" strike="noStrike">
                <a:latin typeface="Red Hat Display"/>
                <a:ea typeface="Red Hat Display"/>
              </a:rPr>
              <a:t>: a platform that can be used to build a solution tailored to individual needs  - and to grow for future development.</a:t>
            </a:r>
            <a:endParaRPr b="0" lang="en-US" sz="1200" spc="-1" strike="noStrike">
              <a:latin typeface="Arial"/>
            </a:endParaRPr>
          </a:p>
          <a:p>
            <a:pPr marL="216000" indent="-216000">
              <a:lnSpc>
                <a:spcPct val="115000"/>
              </a:lnSpc>
              <a:tabLst>
                <a:tab algn="l" pos="0"/>
              </a:tabLst>
            </a:pPr>
            <a:endParaRPr b="0" lang="en-US" sz="1200" spc="-1" strike="noStrike">
              <a:latin typeface="Arial"/>
            </a:endParaRPr>
          </a:p>
          <a:p>
            <a:pPr marL="216000" indent="-216000">
              <a:lnSpc>
                <a:spcPct val="115000"/>
              </a:lnSpc>
              <a:tabLst>
                <a:tab algn="l" pos="0"/>
              </a:tabLst>
            </a:pPr>
            <a:r>
              <a:rPr b="0" lang="en" sz="1200" spc="-1" strike="noStrike">
                <a:latin typeface="Red Hat Display"/>
                <a:ea typeface="Red Hat Display"/>
              </a:rPr>
              <a:t>The platform we have to solve this is the </a:t>
            </a:r>
            <a:r>
              <a:rPr b="1" lang="en" sz="1200" spc="-1" strike="noStrike">
                <a:latin typeface="Red Hat Display"/>
                <a:ea typeface="Red Hat Display"/>
              </a:rPr>
              <a:t>Ansible Automation Platform</a:t>
            </a:r>
            <a:r>
              <a:rPr b="0" lang="en" sz="1200" spc="-1" strike="noStrike">
                <a:latin typeface="Red Hat Display"/>
                <a:ea typeface="Red Hat Display"/>
              </a:rPr>
              <a:t>.</a:t>
            </a:r>
            <a:endParaRPr b="0" lang="en-US"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2" name="PlaceHolder 1"/>
          <p:cNvSpPr>
            <a:spLocks noGrp="1"/>
          </p:cNvSpPr>
          <p:nvPr>
            <p:ph type="sldImg"/>
          </p:nvPr>
        </p:nvSpPr>
        <p:spPr>
          <a:xfrm>
            <a:off x="381960" y="685800"/>
            <a:ext cx="6093720" cy="3428280"/>
          </a:xfrm>
          <a:prstGeom prst="rect">
            <a:avLst/>
          </a:prstGeom>
          <a:ln w="0">
            <a:noFill/>
          </a:ln>
        </p:spPr>
      </p:sp>
      <p:sp>
        <p:nvSpPr>
          <p:cNvPr id="1473"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00000"/>
              </a:lnSpc>
              <a:tabLst>
                <a:tab algn="l" pos="0"/>
              </a:tabLst>
            </a:pPr>
            <a:r>
              <a:rPr b="0" lang="en" sz="1200" spc="-1" strike="noStrike">
                <a:latin typeface="Red Hat Display"/>
                <a:ea typeface="Red Hat Display"/>
              </a:rPr>
              <a:t>So what is the Ansible Automation Platform, if not Ansible itself? The characteristics that make Ansible so popular are not only applied but extended by the Automation Platform.</a:t>
            </a:r>
            <a:br/>
            <a:endParaRPr b="0" lang="en-US" sz="1200" spc="-1" strike="noStrike">
              <a:latin typeface="Arial"/>
            </a:endParaRPr>
          </a:p>
          <a:p>
            <a:pPr marL="216000" indent="-216000">
              <a:lnSpc>
                <a:spcPct val="100000"/>
              </a:lnSpc>
              <a:tabLst>
                <a:tab algn="l" pos="0"/>
              </a:tabLst>
            </a:pPr>
            <a:r>
              <a:rPr b="0" lang="en" sz="1200" spc="-1" strike="noStrike">
                <a:latin typeface="Red Hat Display"/>
                <a:ea typeface="Red Hat Display"/>
              </a:rPr>
              <a:t>The </a:t>
            </a:r>
            <a:r>
              <a:rPr b="0" lang="en" sz="1200" spc="-1" strike="noStrike">
                <a:latin typeface="Red Hat Display Medium"/>
                <a:ea typeface="Red Hat Display Medium"/>
              </a:rPr>
              <a:t>POWER</a:t>
            </a:r>
            <a:r>
              <a:rPr b="0" lang="en" sz="1200" spc="-1" strike="noStrike">
                <a:latin typeface="Red Hat Display"/>
                <a:ea typeface="Red Hat Display"/>
              </a:rPr>
              <a:t> of a single universal language across multiple technology domains.</a:t>
            </a:r>
            <a:endParaRPr b="0" lang="en-US" sz="1200" spc="-1" strike="noStrike">
              <a:latin typeface="Arial"/>
            </a:endParaRPr>
          </a:p>
          <a:p>
            <a:pPr marL="216000" indent="-216000">
              <a:lnSpc>
                <a:spcPct val="100000"/>
              </a:lnSpc>
              <a:tabLst>
                <a:tab algn="l" pos="0"/>
              </a:tabLst>
            </a:pPr>
            <a:r>
              <a:rPr b="0" lang="en" sz="1200" spc="-1" strike="noStrike">
                <a:latin typeface="Red Hat Display"/>
                <a:ea typeface="Red Hat Display"/>
              </a:rPr>
              <a:t>The </a:t>
            </a:r>
            <a:r>
              <a:rPr b="0" lang="en" sz="1200" spc="-1" strike="noStrike">
                <a:latin typeface="Red Hat Display Medium"/>
                <a:ea typeface="Red Hat Display Medium"/>
              </a:rPr>
              <a:t>AGENTLESS</a:t>
            </a:r>
            <a:r>
              <a:rPr b="0" lang="en" sz="1200" spc="-1" strike="noStrike">
                <a:latin typeface="Red Hat Display"/>
                <a:ea typeface="Red Hat Display"/>
              </a:rPr>
              <a:t> model that allows seamless integration with a variety of technology platforms.</a:t>
            </a:r>
            <a:endParaRPr b="0" lang="en-US" sz="1200" spc="-1" strike="noStrike">
              <a:latin typeface="Arial"/>
            </a:endParaRPr>
          </a:p>
          <a:p>
            <a:pPr marL="216000" indent="-216000">
              <a:lnSpc>
                <a:spcPct val="100000"/>
              </a:lnSpc>
              <a:tabLst>
                <a:tab algn="l" pos="0"/>
              </a:tabLst>
            </a:pPr>
            <a:r>
              <a:rPr b="0" lang="en" sz="1200" spc="-1" strike="noStrike">
                <a:latin typeface="Red Hat Display"/>
                <a:ea typeface="Red Hat Display"/>
              </a:rPr>
              <a:t>The</a:t>
            </a:r>
            <a:r>
              <a:rPr b="0" lang="en" sz="1200" spc="-1" strike="noStrike">
                <a:latin typeface="Red Hat Display Medium"/>
                <a:ea typeface="Red Hat Display Medium"/>
              </a:rPr>
              <a:t> SIMPLE</a:t>
            </a:r>
            <a:r>
              <a:rPr b="0" lang="en" sz="1200" spc="-1" strike="noStrike">
                <a:latin typeface="Red Hat Display"/>
                <a:ea typeface="Red Hat Display"/>
              </a:rPr>
              <a:t> nature of the Ansible Language to enable a broad selection of users to become functional in a short space of time.</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 sz="1200" spc="-1" strike="noStrike">
                <a:latin typeface="Red Hat Display"/>
                <a:ea typeface="Red Hat Display"/>
              </a:rPr>
              <a:t>And the </a:t>
            </a:r>
            <a:r>
              <a:rPr b="0" i="1" lang="en" sz="1200" spc="-1" strike="noStrike">
                <a:latin typeface="Red Hat Display"/>
                <a:ea typeface="Red Hat Display"/>
              </a:rPr>
              <a:t>platform</a:t>
            </a:r>
            <a:r>
              <a:rPr b="0" lang="en" sz="1200" spc="-1" strike="noStrike">
                <a:latin typeface="Red Hat Display"/>
                <a:ea typeface="Red Hat Display"/>
              </a:rPr>
              <a:t> enables an enterprise to operate and manage with Ansible at the scale, complexity and flexibility required by the modern enterprise.</a:t>
            </a:r>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4" name="PlaceHolder 1"/>
          <p:cNvSpPr>
            <a:spLocks noGrp="1"/>
          </p:cNvSpPr>
          <p:nvPr>
            <p:ph type="sldImg"/>
          </p:nvPr>
        </p:nvSpPr>
        <p:spPr>
          <a:xfrm>
            <a:off x="381960" y="685800"/>
            <a:ext cx="6093720" cy="3428280"/>
          </a:xfrm>
          <a:prstGeom prst="rect">
            <a:avLst/>
          </a:prstGeom>
          <a:ln w="0">
            <a:noFill/>
          </a:ln>
        </p:spPr>
      </p:sp>
      <p:sp>
        <p:nvSpPr>
          <p:cNvPr id="1475"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15000"/>
              </a:lnSpc>
              <a:tabLst>
                <a:tab algn="l" pos="0"/>
              </a:tabLst>
            </a:pPr>
            <a:r>
              <a:rPr b="0" lang="en" sz="1200" spc="-1" strike="noStrike">
                <a:solidFill>
                  <a:srgbClr val="000000"/>
                </a:solidFill>
                <a:latin typeface="Red Hat Display"/>
                <a:ea typeface="Red Hat Display"/>
              </a:rPr>
              <a:t>What does that mean in tangible detail? What can you really do with the Ansible Automation Platform?</a:t>
            </a:r>
            <a:endParaRPr b="0" lang="en-US" sz="1200" spc="-1" strike="noStrike">
              <a:latin typeface="Arial"/>
            </a:endParaRPr>
          </a:p>
          <a:p>
            <a:pPr marL="216000" indent="-216000">
              <a:lnSpc>
                <a:spcPct val="115000"/>
              </a:lnSpc>
              <a:tabLst>
                <a:tab algn="l" pos="0"/>
              </a:tabLst>
            </a:pPr>
            <a:r>
              <a:rPr b="0" lang="en" sz="1200" spc="-1" strike="noStrike">
                <a:solidFill>
                  <a:srgbClr val="000000"/>
                </a:solidFill>
                <a:latin typeface="Red Hat Display"/>
                <a:ea typeface="Red Hat Display"/>
              </a:rPr>
              <a:t>A lot, and across multiple domains:</a:t>
            </a:r>
            <a:endParaRPr b="0" lang="en-US" sz="1200" spc="-1" strike="noStrike">
              <a:latin typeface="Arial"/>
            </a:endParaRPr>
          </a:p>
          <a:p>
            <a:pPr marL="457200" indent="-304920">
              <a:lnSpc>
                <a:spcPct val="115000"/>
              </a:lnSpc>
              <a:spcBef>
                <a:spcPts val="1001"/>
              </a:spcBef>
              <a:buClr>
                <a:srgbClr val="000000"/>
              </a:buClr>
              <a:buFont typeface="Red Hat Display"/>
              <a:buChar char="●"/>
              <a:tabLst>
                <a:tab algn="l" pos="0"/>
              </a:tabLst>
            </a:pPr>
            <a:r>
              <a:rPr b="1" lang="en" sz="1200" spc="-1" strike="noStrike">
                <a:solidFill>
                  <a:srgbClr val="000000"/>
                </a:solidFill>
                <a:latin typeface="Red Hat Display"/>
                <a:ea typeface="Red Hat Display"/>
              </a:rPr>
              <a:t>Orchestrate</a:t>
            </a:r>
            <a:r>
              <a:rPr b="0" lang="en" sz="1200" spc="-1" strike="noStrike">
                <a:solidFill>
                  <a:srgbClr val="000000"/>
                </a:solidFill>
                <a:latin typeface="Red Hat Display"/>
                <a:ea typeface="Red Hat Display"/>
              </a:rPr>
              <a:t> </a:t>
            </a:r>
            <a:r>
              <a:rPr b="1" lang="en" sz="1200" spc="-1" strike="noStrike">
                <a:solidFill>
                  <a:srgbClr val="000000"/>
                </a:solidFill>
                <a:latin typeface="Red Hat Display"/>
                <a:ea typeface="Red Hat Display"/>
              </a:rPr>
              <a:t>fleets of VMs</a:t>
            </a:r>
            <a:r>
              <a:rPr b="0" lang="en" sz="1200" spc="-1" strike="noStrike">
                <a:solidFill>
                  <a:srgbClr val="000000"/>
                </a:solidFill>
                <a:latin typeface="Red Hat Display"/>
                <a:ea typeface="Red Hat Display"/>
              </a:rPr>
              <a:t> across the open hybrid cloud</a:t>
            </a:r>
            <a:endParaRPr b="0" lang="en-US" sz="1200" spc="-1" strike="noStrike">
              <a:latin typeface="Arial"/>
            </a:endParaRPr>
          </a:p>
          <a:p>
            <a:pPr marL="457200" indent="-304920">
              <a:lnSpc>
                <a:spcPct val="115000"/>
              </a:lnSpc>
              <a:buClr>
                <a:srgbClr val="000000"/>
              </a:buClr>
              <a:buFont typeface="Red Hat Display"/>
              <a:buChar char="●"/>
              <a:tabLst>
                <a:tab algn="l" pos="0"/>
              </a:tabLst>
            </a:pPr>
            <a:r>
              <a:rPr b="1" lang="en" sz="1200" spc="-1" strike="noStrike">
                <a:solidFill>
                  <a:srgbClr val="000000"/>
                </a:solidFill>
                <a:latin typeface="Red Hat Display"/>
                <a:ea typeface="Red Hat Display"/>
              </a:rPr>
              <a:t>Manage the configuration</a:t>
            </a:r>
            <a:r>
              <a:rPr b="0" lang="en" sz="1200" spc="-1" strike="noStrike">
                <a:solidFill>
                  <a:srgbClr val="000000"/>
                </a:solidFill>
                <a:latin typeface="Red Hat Display"/>
                <a:ea typeface="Red Hat Display"/>
              </a:rPr>
              <a:t> of networking devices across data centers</a:t>
            </a:r>
            <a:endParaRPr b="0" lang="en-US" sz="1200" spc="-1" strike="noStrike">
              <a:latin typeface="Arial"/>
            </a:endParaRPr>
          </a:p>
          <a:p>
            <a:pPr marL="457200" indent="-304920">
              <a:lnSpc>
                <a:spcPct val="115000"/>
              </a:lnSpc>
              <a:buClr>
                <a:srgbClr val="000000"/>
              </a:buClr>
              <a:buFont typeface="Red Hat Display"/>
              <a:buChar char="●"/>
              <a:tabLst>
                <a:tab algn="l" pos="0"/>
              </a:tabLst>
            </a:pPr>
            <a:r>
              <a:rPr b="1" lang="en" sz="1200" spc="-1" strike="noStrike">
                <a:solidFill>
                  <a:srgbClr val="000000"/>
                </a:solidFill>
                <a:latin typeface="Red Hat Display"/>
                <a:ea typeface="Red Hat Display"/>
              </a:rPr>
              <a:t>Enable application deployment</a:t>
            </a:r>
            <a:r>
              <a:rPr b="0" lang="en" sz="1200" spc="-1" strike="noStrike">
                <a:solidFill>
                  <a:srgbClr val="000000"/>
                </a:solidFill>
                <a:latin typeface="Red Hat Display"/>
                <a:ea typeface="Red Hat Display"/>
              </a:rPr>
              <a:t> to integrate load balancer changes and CMDB configuration</a:t>
            </a:r>
            <a:endParaRPr b="0" lang="en-US" sz="1200" spc="-1" strike="noStrike">
              <a:latin typeface="Arial"/>
            </a:endParaRPr>
          </a:p>
          <a:p>
            <a:pPr marL="457200" indent="-304920">
              <a:lnSpc>
                <a:spcPct val="115000"/>
              </a:lnSpc>
              <a:buClr>
                <a:srgbClr val="000000"/>
              </a:buClr>
              <a:buFont typeface="Red Hat Display"/>
              <a:buChar char="●"/>
              <a:tabLst>
                <a:tab algn="l" pos="0"/>
              </a:tabLst>
            </a:pPr>
            <a:r>
              <a:rPr b="1" lang="en" sz="1200" spc="-1" strike="noStrike">
                <a:solidFill>
                  <a:srgbClr val="000000"/>
                </a:solidFill>
                <a:latin typeface="Red Hat Display"/>
                <a:ea typeface="Red Hat Display"/>
              </a:rPr>
              <a:t>Enable developers</a:t>
            </a:r>
            <a:r>
              <a:rPr b="0" lang="en" sz="1200" spc="-1" strike="noStrike">
                <a:solidFill>
                  <a:srgbClr val="000000"/>
                </a:solidFill>
                <a:latin typeface="Red Hat Display"/>
                <a:ea typeface="Red Hat Display"/>
              </a:rPr>
              <a:t> to provision their own storage  objects in an automated fashion when needed</a:t>
            </a:r>
            <a:endParaRPr b="0" lang="en-US" sz="1200" spc="-1" strike="noStrike">
              <a:latin typeface="Arial"/>
            </a:endParaRPr>
          </a:p>
          <a:p>
            <a:pPr marL="457200" indent="-304920">
              <a:lnSpc>
                <a:spcPct val="115000"/>
              </a:lnSpc>
              <a:buClr>
                <a:srgbClr val="000000"/>
              </a:buClr>
              <a:buFont typeface="Red Hat Display"/>
              <a:buChar char="●"/>
              <a:tabLst>
                <a:tab algn="l" pos="0"/>
              </a:tabLst>
            </a:pPr>
            <a:r>
              <a:rPr b="1" lang="en" sz="1200" spc="-1" strike="noStrike">
                <a:solidFill>
                  <a:srgbClr val="000000"/>
                </a:solidFill>
                <a:latin typeface="Red Hat Display"/>
                <a:ea typeface="Red Hat Display"/>
              </a:rPr>
              <a:t>Embed the automated configuration</a:t>
            </a:r>
            <a:r>
              <a:rPr b="0" lang="en" sz="1200" spc="-1" strike="noStrike">
                <a:solidFill>
                  <a:srgbClr val="000000"/>
                </a:solidFill>
                <a:latin typeface="Red Hat Display"/>
                <a:ea typeface="Red Hat Display"/>
              </a:rPr>
              <a:t> of external services into the CI/CD pipeline</a:t>
            </a:r>
            <a:endParaRPr b="0" lang="en-US" sz="1200" spc="-1" strike="noStrike">
              <a:latin typeface="Arial"/>
            </a:endParaRPr>
          </a:p>
          <a:p>
            <a:pPr marL="457200" indent="-304920">
              <a:lnSpc>
                <a:spcPct val="115000"/>
              </a:lnSpc>
              <a:buClr>
                <a:srgbClr val="000000"/>
              </a:buClr>
              <a:buFont typeface="Red Hat Display"/>
              <a:buChar char="●"/>
              <a:tabLst>
                <a:tab algn="l" pos="0"/>
              </a:tabLst>
            </a:pPr>
            <a:r>
              <a:rPr b="1" lang="en" sz="1200" spc="-1" strike="noStrike">
                <a:solidFill>
                  <a:srgbClr val="000000"/>
                </a:solidFill>
                <a:latin typeface="Red Hat Display"/>
                <a:ea typeface="Red Hat Display"/>
              </a:rPr>
              <a:t>Integrate firewalls</a:t>
            </a:r>
            <a:r>
              <a:rPr b="0" lang="en" sz="1200" spc="-1" strike="noStrike">
                <a:solidFill>
                  <a:srgbClr val="000000"/>
                </a:solidFill>
                <a:latin typeface="Red Hat Display"/>
                <a:ea typeface="Red Hat Display"/>
              </a:rPr>
              <a:t> with intrusion detection systems into streamlined security remediation workflows</a:t>
            </a:r>
            <a:endParaRPr b="0" lang="en-US" sz="1200" spc="-1" strike="noStrike">
              <a:latin typeface="Arial"/>
            </a:endParaRPr>
          </a:p>
          <a:p>
            <a:pPr marL="457200" indent="-304920">
              <a:lnSpc>
                <a:spcPct val="115000"/>
              </a:lnSpc>
              <a:buClr>
                <a:srgbClr val="000000"/>
              </a:buClr>
              <a:buFont typeface="Red Hat Display"/>
              <a:buChar char="●"/>
              <a:tabLst>
                <a:tab algn="l" pos="0"/>
              </a:tabLst>
            </a:pPr>
            <a:r>
              <a:rPr b="1" lang="en" sz="1200" spc="-1" strike="noStrike">
                <a:solidFill>
                  <a:srgbClr val="000000"/>
                </a:solidFill>
                <a:latin typeface="Red Hat Display"/>
                <a:ea typeface="Red Hat Display"/>
              </a:rPr>
              <a:t>Manage the lifecycle</a:t>
            </a:r>
            <a:r>
              <a:rPr b="0" lang="en" sz="1200" spc="-1" strike="noStrike">
                <a:solidFill>
                  <a:srgbClr val="000000"/>
                </a:solidFill>
                <a:latin typeface="Red Hat Display"/>
                <a:ea typeface="Red Hat Display"/>
              </a:rPr>
              <a:t> of existing applications and infrastructure, updating applications and hardware in streamlined processes</a:t>
            </a:r>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6" name="PlaceHolder 1"/>
          <p:cNvSpPr>
            <a:spLocks noGrp="1"/>
          </p:cNvSpPr>
          <p:nvPr>
            <p:ph type="sldImg"/>
          </p:nvPr>
        </p:nvSpPr>
        <p:spPr>
          <a:xfrm>
            <a:off x="381960" y="685800"/>
            <a:ext cx="6094080" cy="3428280"/>
          </a:xfrm>
          <a:prstGeom prst="rect">
            <a:avLst/>
          </a:prstGeom>
          <a:ln w="0">
            <a:noFill/>
          </a:ln>
        </p:spPr>
      </p:sp>
      <p:sp>
        <p:nvSpPr>
          <p:cNvPr id="1477"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00000"/>
              </a:lnSpc>
              <a:tabLst>
                <a:tab algn="l" pos="0"/>
              </a:tabLst>
            </a:pPr>
            <a:r>
              <a:rPr b="0" lang="en" sz="1200" spc="-1" strike="noStrike">
                <a:solidFill>
                  <a:srgbClr val="000000"/>
                </a:solidFill>
                <a:latin typeface="Red Hat Text"/>
                <a:ea typeface="Red Hat Text"/>
              </a:rPr>
              <a:t>There are more than 90 Certified Content Collections, supporting over 30 technology partners and covering multiple different use cases.</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 sz="1200" spc="-1" strike="noStrike">
                <a:solidFill>
                  <a:srgbClr val="000000"/>
                </a:solidFill>
                <a:latin typeface="Red Hat Text"/>
                <a:ea typeface="Red Hat Text"/>
              </a:rPr>
              <a:t>What matters with automation is what IT organizations are aiming to accomplish, and Ansible’s Content Domain initiatives are designed to support real-world use cases across all the different pieces of an enterprise IT stack to help customers becoming productive faster and with a better return of investment. As part of the content domain we define use cases in the content domain, and get partners on board to provide certified content collections supporting the use cases in the content domains. We also communicate the use cases across partners, customers and community and provide enablement in form of focused documentation.</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 sz="1200" spc="-1" strike="noStrike">
                <a:solidFill>
                  <a:srgbClr val="000000"/>
                </a:solidFill>
                <a:latin typeface="Red Hat Text"/>
                <a:ea typeface="Red Hat Text"/>
              </a:rPr>
              <a:t>The Certified Content program provides co-support for partner developed modules making the Ansible Automation Platform the first automation platform on the market enabling end-to-end supported automation.</a:t>
            </a:r>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8" name="PlaceHolder 1"/>
          <p:cNvSpPr>
            <a:spLocks noGrp="1"/>
          </p:cNvSpPr>
          <p:nvPr>
            <p:ph type="sldImg"/>
          </p:nvPr>
        </p:nvSpPr>
        <p:spPr>
          <a:xfrm>
            <a:off x="381960" y="685800"/>
            <a:ext cx="6093720" cy="3428280"/>
          </a:xfrm>
          <a:prstGeom prst="rect">
            <a:avLst/>
          </a:prstGeom>
          <a:ln w="0">
            <a:noFill/>
          </a:ln>
        </p:spPr>
      </p:sp>
      <p:sp>
        <p:nvSpPr>
          <p:cNvPr id="1479" name="PlaceHolder 2"/>
          <p:cNvSpPr>
            <a:spLocks noGrp="1"/>
          </p:cNvSpPr>
          <p:nvPr>
            <p:ph type="body"/>
          </p:nvPr>
        </p:nvSpPr>
        <p:spPr>
          <a:xfrm>
            <a:off x="685800" y="4343400"/>
            <a:ext cx="5485680" cy="4114080"/>
          </a:xfrm>
          <a:prstGeom prst="rect">
            <a:avLst/>
          </a:prstGeom>
          <a:noFill/>
          <a:ln w="0">
            <a:noFill/>
          </a:ln>
        </p:spPr>
        <p:txBody>
          <a:bodyPr lIns="0" rIns="0" tIns="91440" bIns="91440" anchor="t">
            <a:noAutofit/>
          </a:bodyPr>
          <a:p>
            <a:pPr marL="216000" indent="-216000">
              <a:lnSpc>
                <a:spcPct val="100000"/>
              </a:lnSpc>
              <a:tabLst>
                <a:tab algn="l" pos="0"/>
              </a:tabLst>
            </a:pPr>
            <a:r>
              <a:rPr b="0" lang="en" sz="1200" spc="-1" strike="noStrike">
                <a:latin typeface="Red Hat Display"/>
                <a:ea typeface="Red Hat Display"/>
              </a:rPr>
              <a:t>So - what does this platform consists of? And how do the components work with each other?</a:t>
            </a:r>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7"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45"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46"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8"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50"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1"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52"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54"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55"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6"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58"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9"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0"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62"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3"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65"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6"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7"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8"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70"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1"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2"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3"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4"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5"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0"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83"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85"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87"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88"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0"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92"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3"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94"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96"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97"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8"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00"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2"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04"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5"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07"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8"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9"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0"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5"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12"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3"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4"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5"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6"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7"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29"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31"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33"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34"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6"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38"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39"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40"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42"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43"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44"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46"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47"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48"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50"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51"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53"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54"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55"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56"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58"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59"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60"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61"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62"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63"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75"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77"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79"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80"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2"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84"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85"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86"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1"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88"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89"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90"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92"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93"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94"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96"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97"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9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99"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00"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01"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02"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04"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05"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06"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07"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08"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09"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17"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19"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21"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2"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3"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4"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26"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27"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8"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30"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3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32"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34"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35"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36"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38"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39"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41"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42"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43"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44"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46"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47"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48"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49"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50"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51"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67"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69"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5"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6"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71"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72"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4"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76"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77"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78"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80"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8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82"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84"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85"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86"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88"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89"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9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91"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92"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93"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94"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9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96"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97"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98"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99"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00"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01"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60"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64"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68"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0"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72"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75"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80"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2"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3"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5"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94"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96"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7"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8"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1"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3"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5"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7"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9"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1"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13"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16"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7"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21"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2"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3"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4"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5"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6"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33"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35"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37"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8"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42"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3"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4"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46"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7"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8"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50"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2"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54"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5"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57"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8"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9"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0"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62"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3"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4"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5"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6"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7"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74"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76"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78"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9"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1"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83"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4"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85"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87"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88"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9"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91"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2"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3"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95"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6"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98"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9"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0"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1"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03"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4"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5"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6"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7"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8"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15"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17"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19"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20"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2"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24"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5"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26"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28"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29"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0"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32"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3"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4"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5"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36"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7"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39"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0"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1"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2"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44"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5"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6"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7"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8"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9"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56"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58"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60"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61"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3"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65"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6"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67"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9"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69"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70"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1"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73"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4"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5"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77"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8"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80"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2"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3"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85"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6"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7"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8"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9"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0"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00"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02"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04"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05"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3"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7"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09"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0"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11"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13"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14"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5"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17"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8"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9"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21"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2"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24"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5"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6"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7"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29"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0"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1"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2"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3"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4"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41"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43"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6.jpeg"/><Relationship Id="rId3" Type="http://schemas.openxmlformats.org/officeDocument/2006/relationships/image" Target="../media/image17.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8.jpeg"/><Relationship Id="rId3" Type="http://schemas.openxmlformats.org/officeDocument/2006/relationships/image" Target="../media/image19.png"/><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slideLayout" Target="../slideLayouts/slideLayout157.xml"/><Relationship Id="rId9" Type="http://schemas.openxmlformats.org/officeDocument/2006/relationships/slideLayout" Target="../slideLayouts/slideLayout158.xml"/><Relationship Id="rId10" Type="http://schemas.openxmlformats.org/officeDocument/2006/relationships/slideLayout" Target="../slideLayouts/slideLayout159.xml"/><Relationship Id="rId11" Type="http://schemas.openxmlformats.org/officeDocument/2006/relationships/slideLayout" Target="../slideLayouts/slideLayout160.xml"/><Relationship Id="rId12" Type="http://schemas.openxmlformats.org/officeDocument/2006/relationships/slideLayout" Target="../slideLayouts/slideLayout161.xml"/><Relationship Id="rId13" Type="http://schemas.openxmlformats.org/officeDocument/2006/relationships/slideLayout" Target="../slideLayouts/slideLayout162.xml"/><Relationship Id="rId14" Type="http://schemas.openxmlformats.org/officeDocument/2006/relationships/slideLayout" Target="../slideLayouts/slideLayout163.xml"/><Relationship Id="rId15" Type="http://schemas.openxmlformats.org/officeDocument/2006/relationships/slideLayout" Target="../slideLayouts/slideLayout164.xml"/><Relationship Id="rId16" Type="http://schemas.openxmlformats.org/officeDocument/2006/relationships/slideLayout" Target="../slideLayouts/slideLayout165.xml"/><Relationship Id="rId17" Type="http://schemas.openxmlformats.org/officeDocument/2006/relationships/slideLayout" Target="../slideLayouts/slideLayout166.xml"/><Relationship Id="rId18" Type="http://schemas.openxmlformats.org/officeDocument/2006/relationships/slideLayout" Target="../slideLayouts/slideLayout167.xml"/><Relationship Id="rId19" Type="http://schemas.openxmlformats.org/officeDocument/2006/relationships/slideLayout" Target="../slideLayouts/slideLayout16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8.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9.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0.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1.jpeg"/><Relationship Id="rId3" Type="http://schemas.openxmlformats.org/officeDocument/2006/relationships/image" Target="../media/image12.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3.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Google Shape;15;p6"/>
          <p:cNvSpPr/>
          <p:nvPr/>
        </p:nvSpPr>
        <p:spPr>
          <a:xfrm>
            <a:off x="9614880" y="5878800"/>
            <a:ext cx="2573640" cy="978480"/>
          </a:xfrm>
          <a:prstGeom prst="rect">
            <a:avLst/>
          </a:prstGeom>
          <a:solidFill>
            <a:schemeClr val="lt1"/>
          </a:solidFill>
          <a:ln w="0">
            <a:noFill/>
          </a:ln>
        </p:spPr>
        <p:style>
          <a:lnRef idx="0"/>
          <a:fillRef idx="0"/>
          <a:effectRef idx="0"/>
          <a:fontRef idx="minor"/>
        </p:style>
      </p:sp>
      <p:pic>
        <p:nvPicPr>
          <p:cNvPr id="1" name="Google Shape;20;p6" descr=""/>
          <p:cNvPicPr/>
          <p:nvPr/>
        </p:nvPicPr>
        <p:blipFill>
          <a:blip r:embed="rId3"/>
          <a:stretch/>
        </p:blipFill>
        <p:spPr>
          <a:xfrm>
            <a:off x="10104480" y="6203880"/>
            <a:ext cx="1579320" cy="371880"/>
          </a:xfrm>
          <a:prstGeom prst="rect">
            <a:avLst/>
          </a:prstGeom>
          <a:ln w="0">
            <a:noFill/>
          </a:ln>
        </p:spPr>
      </p:pic>
      <p:sp>
        <p:nvSpPr>
          <p:cNvPr id="2" name="Google Shape;21;p6"/>
          <p:cNvSpPr/>
          <p:nvPr/>
        </p:nvSpPr>
        <p:spPr>
          <a:xfrm rot="10800000">
            <a:off x="447120" y="6402240"/>
            <a:ext cx="360" cy="4557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r>
              <a:rPr b="0" lang="en-US" sz="4400" spc="-1" strike="noStrike">
                <a:latin typeface="Arial"/>
              </a:rPr>
              <a:t>Click to edit the </a:t>
            </a:r>
            <a:r>
              <a:rPr b="0" lang="en-US" sz="4400" spc="-1" strike="noStrike">
                <a:latin typeface="Arial"/>
              </a:rPr>
              <a:t>title text format</a:t>
            </a:r>
            <a:endParaRPr b="0" lang="en-US" sz="4400" spc="-1" strike="noStrike">
              <a:latin typeface="Arial"/>
            </a:endParaRPr>
          </a:p>
        </p:txBody>
      </p:sp>
      <p:sp>
        <p:nvSpPr>
          <p:cNvPr id="4" name="PlaceHolder 2"/>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76" name="Google Shape;148;p18" descr=""/>
          <p:cNvPicPr/>
          <p:nvPr/>
        </p:nvPicPr>
        <p:blipFill>
          <a:blip r:embed="rId2"/>
          <a:srcRect l="9804" t="0" r="9804" b="0"/>
          <a:stretch/>
        </p:blipFill>
        <p:spPr>
          <a:xfrm>
            <a:off x="2388960" y="0"/>
            <a:ext cx="9799200" cy="6857280"/>
          </a:xfrm>
          <a:prstGeom prst="rect">
            <a:avLst/>
          </a:prstGeom>
          <a:ln w="0">
            <a:noFill/>
          </a:ln>
        </p:spPr>
      </p:pic>
      <p:sp>
        <p:nvSpPr>
          <p:cNvPr id="377" name="Google Shape;150;p18"/>
          <p:cNvSpPr/>
          <p:nvPr/>
        </p:nvSpPr>
        <p:spPr>
          <a:xfrm rot="10800000">
            <a:off x="447480" y="720"/>
            <a:ext cx="360" cy="8859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378" name="Google Shape;151;p18"/>
          <p:cNvSpPr/>
          <p:nvPr/>
        </p:nvSpPr>
        <p:spPr>
          <a:xfrm rot="10800000">
            <a:off x="447120" y="6402240"/>
            <a:ext cx="360" cy="4557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pic>
        <p:nvPicPr>
          <p:cNvPr id="379" name="Google Shape;154;p18" descr=""/>
          <p:cNvPicPr/>
          <p:nvPr/>
        </p:nvPicPr>
        <p:blipFill>
          <a:blip r:embed="rId3"/>
          <a:srcRect l="0" t="315" r="0" b="315"/>
          <a:stretch/>
        </p:blipFill>
        <p:spPr>
          <a:xfrm>
            <a:off x="10708560" y="6313320"/>
            <a:ext cx="974880" cy="227520"/>
          </a:xfrm>
          <a:prstGeom prst="rect">
            <a:avLst/>
          </a:prstGeom>
          <a:ln w="0">
            <a:noFill/>
          </a:ln>
        </p:spPr>
      </p:pic>
      <p:sp>
        <p:nvSpPr>
          <p:cNvPr id="38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81" name="PlaceHolder 2"/>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18" name="Google Shape;77;p12" descr=""/>
          <p:cNvPicPr/>
          <p:nvPr/>
        </p:nvPicPr>
        <p:blipFill>
          <a:blip r:embed="rId2"/>
          <a:srcRect l="0" t="0" r="0" b="15600"/>
          <a:stretch/>
        </p:blipFill>
        <p:spPr>
          <a:xfrm>
            <a:off x="0" y="0"/>
            <a:ext cx="12188160" cy="6857280"/>
          </a:xfrm>
          <a:prstGeom prst="rect">
            <a:avLst/>
          </a:prstGeom>
          <a:ln w="0">
            <a:noFill/>
          </a:ln>
        </p:spPr>
      </p:pic>
      <p:sp>
        <p:nvSpPr>
          <p:cNvPr id="419" name="Google Shape;78;p12"/>
          <p:cNvSpPr/>
          <p:nvPr/>
        </p:nvSpPr>
        <p:spPr>
          <a:xfrm rot="10800000">
            <a:off x="15120" y="0"/>
            <a:ext cx="12174120" cy="4956480"/>
          </a:xfrm>
          <a:prstGeom prst="rect">
            <a:avLst/>
          </a:prstGeom>
          <a:gradFill rotWithShape="0">
            <a:gsLst>
              <a:gs pos="0">
                <a:srgbClr val="ffffff">
                  <a:alpha val="0"/>
                </a:srgbClr>
              </a:gs>
              <a:gs pos="100000">
                <a:srgbClr val="000000">
                  <a:alpha val="53333"/>
                </a:srgbClr>
              </a:gs>
            </a:gsLst>
            <a:lin ang="16200000"/>
          </a:gradFill>
          <a:ln w="0">
            <a:noFill/>
          </a:ln>
        </p:spPr>
        <p:style>
          <a:lnRef idx="0"/>
          <a:fillRef idx="0"/>
          <a:effectRef idx="0"/>
          <a:fontRef idx="minor"/>
        </p:style>
      </p:sp>
      <p:sp>
        <p:nvSpPr>
          <p:cNvPr id="420" name="Google Shape;79;p12"/>
          <p:cNvSpPr/>
          <p:nvPr/>
        </p:nvSpPr>
        <p:spPr>
          <a:xfrm rot="16200000">
            <a:off x="6282000" y="951480"/>
            <a:ext cx="6857280" cy="4955400"/>
          </a:xfrm>
          <a:prstGeom prst="rect">
            <a:avLst/>
          </a:prstGeom>
          <a:gradFill rotWithShape="0">
            <a:gsLst>
              <a:gs pos="0">
                <a:srgbClr val="ffffff">
                  <a:alpha val="0"/>
                </a:srgbClr>
              </a:gs>
              <a:gs pos="100000">
                <a:srgbClr val="000000">
                  <a:alpha val="53333"/>
                </a:srgbClr>
              </a:gs>
            </a:gsLst>
            <a:lin ang="0"/>
          </a:gradFill>
          <a:ln w="0">
            <a:noFill/>
          </a:ln>
        </p:spPr>
        <p:style>
          <a:lnRef idx="0"/>
          <a:fillRef idx="0"/>
          <a:effectRef idx="0"/>
          <a:fontRef idx="minor"/>
        </p:style>
      </p:sp>
      <p:sp>
        <p:nvSpPr>
          <p:cNvPr id="421" name="Google Shape;80;p12"/>
          <p:cNvSpPr/>
          <p:nvPr/>
        </p:nvSpPr>
        <p:spPr>
          <a:xfrm rot="5400000">
            <a:off x="-949680" y="950400"/>
            <a:ext cx="6857280" cy="4955400"/>
          </a:xfrm>
          <a:prstGeom prst="rect">
            <a:avLst/>
          </a:prstGeom>
          <a:gradFill rotWithShape="0">
            <a:gsLst>
              <a:gs pos="0">
                <a:srgbClr val="ffffff">
                  <a:alpha val="0"/>
                </a:srgbClr>
              </a:gs>
              <a:gs pos="100000">
                <a:srgbClr val="000000">
                  <a:alpha val="53333"/>
                </a:srgbClr>
              </a:gs>
            </a:gsLst>
            <a:lin ang="10800000"/>
          </a:gradFill>
          <a:ln w="0">
            <a:noFill/>
          </a:ln>
        </p:spPr>
        <p:style>
          <a:lnRef idx="0"/>
          <a:fillRef idx="0"/>
          <a:effectRef idx="0"/>
          <a:fontRef idx="minor"/>
        </p:style>
      </p:sp>
      <p:sp>
        <p:nvSpPr>
          <p:cNvPr id="422" name="Google Shape;81;p12"/>
          <p:cNvSpPr/>
          <p:nvPr/>
        </p:nvSpPr>
        <p:spPr>
          <a:xfrm>
            <a:off x="0" y="5904720"/>
            <a:ext cx="12188160" cy="952560"/>
          </a:xfrm>
          <a:prstGeom prst="rect">
            <a:avLst/>
          </a:prstGeom>
          <a:gradFill rotWithShape="0">
            <a:gsLst>
              <a:gs pos="0">
                <a:srgbClr val="ffffff">
                  <a:alpha val="0"/>
                </a:srgbClr>
              </a:gs>
              <a:gs pos="100000">
                <a:srgbClr val="000000">
                  <a:alpha val="53333"/>
                </a:srgbClr>
              </a:gs>
            </a:gsLst>
            <a:lin ang="5400000"/>
          </a:gradFill>
          <a:ln w="0">
            <a:noFill/>
          </a:ln>
        </p:spPr>
        <p:style>
          <a:lnRef idx="0"/>
          <a:fillRef idx="0"/>
          <a:effectRef idx="0"/>
          <a:fontRef idx="minor"/>
        </p:style>
      </p:sp>
      <p:sp>
        <p:nvSpPr>
          <p:cNvPr id="423" name="Google Shape;83;p12"/>
          <p:cNvSpPr/>
          <p:nvPr/>
        </p:nvSpPr>
        <p:spPr>
          <a:xfrm rot="10800000">
            <a:off x="447480" y="720"/>
            <a:ext cx="360" cy="8859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424" name="Google Shape;84;p12"/>
          <p:cNvSpPr/>
          <p:nvPr/>
        </p:nvSpPr>
        <p:spPr>
          <a:xfrm rot="10800000">
            <a:off x="447120" y="6402240"/>
            <a:ext cx="360" cy="4557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pic>
        <p:nvPicPr>
          <p:cNvPr id="425" name="Google Shape;86;p12" descr=""/>
          <p:cNvPicPr/>
          <p:nvPr/>
        </p:nvPicPr>
        <p:blipFill>
          <a:blip r:embed="rId3"/>
          <a:srcRect l="0" t="587" r="0" b="587"/>
          <a:stretch/>
        </p:blipFill>
        <p:spPr>
          <a:xfrm>
            <a:off x="10708560" y="6313320"/>
            <a:ext cx="974880" cy="227520"/>
          </a:xfrm>
          <a:prstGeom prst="rect">
            <a:avLst/>
          </a:prstGeom>
          <a:ln w="0">
            <a:noFill/>
          </a:ln>
        </p:spPr>
      </p:pic>
      <p:sp>
        <p:nvSpPr>
          <p:cNvPr id="42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27" name="PlaceHolder 2"/>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64" name="Google Shape;89;p13" descr=""/>
          <p:cNvPicPr/>
          <p:nvPr/>
        </p:nvPicPr>
        <p:blipFill>
          <a:blip r:embed="rId2"/>
          <a:srcRect l="0" t="0" r="0" b="15713"/>
          <a:stretch/>
        </p:blipFill>
        <p:spPr>
          <a:xfrm>
            <a:off x="0" y="0"/>
            <a:ext cx="12205080" cy="6857280"/>
          </a:xfrm>
          <a:prstGeom prst="rect">
            <a:avLst/>
          </a:prstGeom>
          <a:ln w="0">
            <a:noFill/>
          </a:ln>
        </p:spPr>
      </p:pic>
      <p:sp>
        <p:nvSpPr>
          <p:cNvPr id="465" name="Google Shape;90;p13"/>
          <p:cNvSpPr/>
          <p:nvPr/>
        </p:nvSpPr>
        <p:spPr>
          <a:xfrm>
            <a:off x="0" y="4420800"/>
            <a:ext cx="12205080" cy="2436480"/>
          </a:xfrm>
          <a:prstGeom prst="rect">
            <a:avLst/>
          </a:prstGeom>
          <a:gradFill rotWithShape="0">
            <a:gsLst>
              <a:gs pos="0">
                <a:srgbClr val="ffffff">
                  <a:alpha val="0"/>
                </a:srgbClr>
              </a:gs>
              <a:gs pos="100000">
                <a:srgbClr val="000000">
                  <a:alpha val="53333"/>
                </a:srgbClr>
              </a:gs>
            </a:gsLst>
            <a:lin ang="5400000"/>
          </a:gradFill>
          <a:ln w="0">
            <a:noFill/>
          </a:ln>
        </p:spPr>
        <p:style>
          <a:lnRef idx="0"/>
          <a:fillRef idx="0"/>
          <a:effectRef idx="0"/>
          <a:fontRef idx="minor"/>
        </p:style>
      </p:sp>
      <p:sp>
        <p:nvSpPr>
          <p:cNvPr id="466" name="Google Shape;91;p13"/>
          <p:cNvSpPr/>
          <p:nvPr/>
        </p:nvSpPr>
        <p:spPr>
          <a:xfrm rot="10800000">
            <a:off x="14760" y="0"/>
            <a:ext cx="12191040" cy="4322160"/>
          </a:xfrm>
          <a:prstGeom prst="rect">
            <a:avLst/>
          </a:prstGeom>
          <a:gradFill rotWithShape="0">
            <a:gsLst>
              <a:gs pos="0">
                <a:srgbClr val="ffffff">
                  <a:alpha val="0"/>
                </a:srgbClr>
              </a:gs>
              <a:gs pos="100000">
                <a:srgbClr val="000000">
                  <a:alpha val="53333"/>
                </a:srgbClr>
              </a:gs>
            </a:gsLst>
            <a:lin ang="16200000"/>
          </a:gradFill>
          <a:ln w="0">
            <a:noFill/>
          </a:ln>
        </p:spPr>
        <p:style>
          <a:lnRef idx="0"/>
          <a:fillRef idx="0"/>
          <a:effectRef idx="0"/>
          <a:fontRef idx="minor"/>
        </p:style>
      </p:sp>
      <p:sp>
        <p:nvSpPr>
          <p:cNvPr id="467" name="Google Shape;92;p13"/>
          <p:cNvSpPr/>
          <p:nvPr/>
        </p:nvSpPr>
        <p:spPr>
          <a:xfrm rot="16200000">
            <a:off x="6364440" y="1017000"/>
            <a:ext cx="6857280" cy="4824360"/>
          </a:xfrm>
          <a:prstGeom prst="rect">
            <a:avLst/>
          </a:prstGeom>
          <a:gradFill rotWithShape="0">
            <a:gsLst>
              <a:gs pos="0">
                <a:srgbClr val="ffffff">
                  <a:alpha val="0"/>
                </a:srgbClr>
              </a:gs>
              <a:gs pos="100000">
                <a:srgbClr val="000000">
                  <a:alpha val="53333"/>
                </a:srgbClr>
              </a:gs>
            </a:gsLst>
            <a:lin ang="0"/>
          </a:gradFill>
          <a:ln w="0">
            <a:noFill/>
          </a:ln>
        </p:spPr>
        <p:style>
          <a:lnRef idx="0"/>
          <a:fillRef idx="0"/>
          <a:effectRef idx="0"/>
          <a:fontRef idx="minor"/>
        </p:style>
      </p:sp>
      <p:sp>
        <p:nvSpPr>
          <p:cNvPr id="468" name="Google Shape;93;p13"/>
          <p:cNvSpPr/>
          <p:nvPr/>
        </p:nvSpPr>
        <p:spPr>
          <a:xfrm rot="5400000">
            <a:off x="-949680" y="950400"/>
            <a:ext cx="6857280" cy="4955400"/>
          </a:xfrm>
          <a:prstGeom prst="rect">
            <a:avLst/>
          </a:prstGeom>
          <a:gradFill rotWithShape="0">
            <a:gsLst>
              <a:gs pos="0">
                <a:srgbClr val="ffffff">
                  <a:alpha val="0"/>
                </a:srgbClr>
              </a:gs>
              <a:gs pos="100000">
                <a:srgbClr val="000000">
                  <a:alpha val="53333"/>
                </a:srgbClr>
              </a:gs>
            </a:gsLst>
            <a:lin ang="10800000"/>
          </a:gradFill>
          <a:ln w="0">
            <a:noFill/>
          </a:ln>
        </p:spPr>
        <p:style>
          <a:lnRef idx="0"/>
          <a:fillRef idx="0"/>
          <a:effectRef idx="0"/>
          <a:fontRef idx="minor"/>
        </p:style>
      </p:sp>
      <p:sp>
        <p:nvSpPr>
          <p:cNvPr id="469" name="Google Shape;95;p13"/>
          <p:cNvSpPr/>
          <p:nvPr/>
        </p:nvSpPr>
        <p:spPr>
          <a:xfrm rot="10800000">
            <a:off x="447480" y="720"/>
            <a:ext cx="360" cy="8859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470" name="Google Shape;96;p13"/>
          <p:cNvSpPr/>
          <p:nvPr/>
        </p:nvSpPr>
        <p:spPr>
          <a:xfrm rot="10800000">
            <a:off x="447120" y="6402240"/>
            <a:ext cx="360" cy="4557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pic>
        <p:nvPicPr>
          <p:cNvPr id="471" name="Google Shape;98;p13" descr=""/>
          <p:cNvPicPr/>
          <p:nvPr/>
        </p:nvPicPr>
        <p:blipFill>
          <a:blip r:embed="rId3"/>
          <a:srcRect l="0" t="587" r="0" b="587"/>
          <a:stretch/>
        </p:blipFill>
        <p:spPr>
          <a:xfrm>
            <a:off x="10708560" y="6313320"/>
            <a:ext cx="974880" cy="227520"/>
          </a:xfrm>
          <a:prstGeom prst="rect">
            <a:avLst/>
          </a:prstGeom>
          <a:ln w="0">
            <a:noFill/>
          </a:ln>
        </p:spPr>
      </p:pic>
      <p:sp>
        <p:nvSpPr>
          <p:cNvPr id="47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73" name="PlaceHolder 2"/>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10" name="Google Shape;156;p19" descr=""/>
          <p:cNvPicPr/>
          <p:nvPr/>
        </p:nvPicPr>
        <p:blipFill>
          <a:blip r:embed="rId2"/>
          <a:stretch/>
        </p:blipFill>
        <p:spPr>
          <a:xfrm>
            <a:off x="0" y="0"/>
            <a:ext cx="12188160" cy="6854400"/>
          </a:xfrm>
          <a:prstGeom prst="rect">
            <a:avLst/>
          </a:prstGeom>
          <a:ln w="0">
            <a:noFill/>
          </a:ln>
        </p:spPr>
      </p:pic>
      <p:sp>
        <p:nvSpPr>
          <p:cNvPr id="511" name="Google Shape;158;p19"/>
          <p:cNvSpPr/>
          <p:nvPr/>
        </p:nvSpPr>
        <p:spPr>
          <a:xfrm rot="10800000">
            <a:off x="447480" y="720"/>
            <a:ext cx="360" cy="8859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512" name="Google Shape;159;p19"/>
          <p:cNvSpPr/>
          <p:nvPr/>
        </p:nvSpPr>
        <p:spPr>
          <a:xfrm rot="10800000">
            <a:off x="447120" y="6402240"/>
            <a:ext cx="360" cy="4557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pic>
        <p:nvPicPr>
          <p:cNvPr id="513" name="Google Shape;161;p19" descr=""/>
          <p:cNvPicPr/>
          <p:nvPr/>
        </p:nvPicPr>
        <p:blipFill>
          <a:blip r:embed="rId3"/>
          <a:srcRect l="0" t="315" r="0" b="315"/>
          <a:stretch/>
        </p:blipFill>
        <p:spPr>
          <a:xfrm>
            <a:off x="10708560" y="6313320"/>
            <a:ext cx="974880" cy="227520"/>
          </a:xfrm>
          <a:prstGeom prst="rect">
            <a:avLst/>
          </a:prstGeom>
          <a:ln w="0">
            <a:noFill/>
          </a:ln>
        </p:spPr>
      </p:pic>
      <p:sp>
        <p:nvSpPr>
          <p:cNvPr id="51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15" name="PlaceHolder 2"/>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52" name="Google Shape;24;p7"/>
          <p:cNvSpPr/>
          <p:nvPr/>
        </p:nvSpPr>
        <p:spPr>
          <a:xfrm>
            <a:off x="9614880" y="5878800"/>
            <a:ext cx="2573640" cy="978480"/>
          </a:xfrm>
          <a:prstGeom prst="rect">
            <a:avLst/>
          </a:prstGeom>
          <a:solidFill>
            <a:schemeClr val="lt1"/>
          </a:solidFill>
          <a:ln w="0">
            <a:noFill/>
          </a:ln>
        </p:spPr>
        <p:style>
          <a:lnRef idx="0"/>
          <a:fillRef idx="0"/>
          <a:effectRef idx="0"/>
          <a:fontRef idx="minor"/>
        </p:style>
      </p:sp>
      <p:pic>
        <p:nvPicPr>
          <p:cNvPr id="553" name="Google Shape;27;p7" descr=""/>
          <p:cNvPicPr/>
          <p:nvPr/>
        </p:nvPicPr>
        <p:blipFill>
          <a:blip r:embed="rId3"/>
          <a:stretch/>
        </p:blipFill>
        <p:spPr>
          <a:xfrm>
            <a:off x="10104480" y="6203880"/>
            <a:ext cx="1579320" cy="371880"/>
          </a:xfrm>
          <a:prstGeom prst="rect">
            <a:avLst/>
          </a:prstGeom>
          <a:ln w="0">
            <a:noFill/>
          </a:ln>
        </p:spPr>
      </p:pic>
      <p:sp>
        <p:nvSpPr>
          <p:cNvPr id="554" name="Google Shape;28;p7"/>
          <p:cNvSpPr/>
          <p:nvPr/>
        </p:nvSpPr>
        <p:spPr>
          <a:xfrm>
            <a:off x="7958520" y="1999800"/>
            <a:ext cx="2991960" cy="45540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ffffff"/>
                </a:solidFill>
                <a:latin typeface="Red Hat Display"/>
                <a:ea typeface="Red Hat Display"/>
              </a:rPr>
              <a:t>linkedin.com/company/red-hat</a:t>
            </a:r>
            <a:endParaRPr b="0" lang="en-US" sz="1400" spc="-1" strike="noStrike">
              <a:latin typeface="Arial"/>
            </a:endParaRPr>
          </a:p>
        </p:txBody>
      </p:sp>
      <p:sp>
        <p:nvSpPr>
          <p:cNvPr id="555" name="Google Shape;29;p7"/>
          <p:cNvSpPr/>
          <p:nvPr/>
        </p:nvSpPr>
        <p:spPr>
          <a:xfrm>
            <a:off x="7958520" y="2691720"/>
            <a:ext cx="2991960" cy="45540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ffffff"/>
                </a:solidFill>
                <a:latin typeface="Red Hat Display"/>
                <a:ea typeface="Red Hat Display"/>
              </a:rPr>
              <a:t>youtube.com/user/RedHatVideos</a:t>
            </a:r>
            <a:endParaRPr b="0" lang="en-US" sz="1400" spc="-1" strike="noStrike">
              <a:latin typeface="Arial"/>
            </a:endParaRPr>
          </a:p>
        </p:txBody>
      </p:sp>
      <p:sp>
        <p:nvSpPr>
          <p:cNvPr id="556" name="Google Shape;30;p7"/>
          <p:cNvSpPr/>
          <p:nvPr/>
        </p:nvSpPr>
        <p:spPr>
          <a:xfrm>
            <a:off x="7958520" y="3383640"/>
            <a:ext cx="2991960" cy="45540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ffffff"/>
                </a:solidFill>
                <a:latin typeface="Red Hat Display"/>
                <a:ea typeface="Red Hat Display"/>
              </a:rPr>
              <a:t>facebook.com/redhatinc</a:t>
            </a:r>
            <a:endParaRPr b="0" lang="en-US" sz="1400" spc="-1" strike="noStrike">
              <a:latin typeface="Arial"/>
            </a:endParaRPr>
          </a:p>
        </p:txBody>
      </p:sp>
      <p:sp>
        <p:nvSpPr>
          <p:cNvPr id="557" name="Google Shape;31;p7"/>
          <p:cNvSpPr/>
          <p:nvPr/>
        </p:nvSpPr>
        <p:spPr>
          <a:xfrm>
            <a:off x="7958520" y="4075200"/>
            <a:ext cx="2991960" cy="45540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0" lang="en" sz="1400" spc="-1" strike="noStrike">
                <a:solidFill>
                  <a:srgbClr val="ffffff"/>
                </a:solidFill>
                <a:latin typeface="Red Hat Display"/>
                <a:ea typeface="Red Hat Display"/>
              </a:rPr>
              <a:t>twitter.com/RedHat</a:t>
            </a:r>
            <a:endParaRPr b="0" lang="en-US" sz="1400" spc="-1" strike="noStrike">
              <a:latin typeface="Arial"/>
            </a:endParaRPr>
          </a:p>
        </p:txBody>
      </p:sp>
      <p:sp>
        <p:nvSpPr>
          <p:cNvPr id="558" name="Google Shape;32;p7"/>
          <p:cNvSpPr/>
          <p:nvPr/>
        </p:nvSpPr>
        <p:spPr>
          <a:xfrm rot="10800000">
            <a:off x="447480" y="720"/>
            <a:ext cx="360" cy="228204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559" name="Google Shape;33;p7"/>
          <p:cNvSpPr/>
          <p:nvPr/>
        </p:nvSpPr>
        <p:spPr>
          <a:xfrm rot="10800000">
            <a:off x="447120" y="6402240"/>
            <a:ext cx="360" cy="4557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pic>
        <p:nvPicPr>
          <p:cNvPr id="560" name="Google Shape;35;p7" descr=""/>
          <p:cNvPicPr/>
          <p:nvPr/>
        </p:nvPicPr>
        <p:blipFill>
          <a:blip r:embed="rId4"/>
          <a:stretch/>
        </p:blipFill>
        <p:spPr>
          <a:xfrm>
            <a:off x="7454160" y="3383640"/>
            <a:ext cx="455040" cy="455040"/>
          </a:xfrm>
          <a:prstGeom prst="rect">
            <a:avLst/>
          </a:prstGeom>
          <a:ln w="0">
            <a:noFill/>
          </a:ln>
        </p:spPr>
      </p:pic>
      <p:pic>
        <p:nvPicPr>
          <p:cNvPr id="561" name="Google Shape;36;p7" descr=""/>
          <p:cNvPicPr/>
          <p:nvPr/>
        </p:nvPicPr>
        <p:blipFill>
          <a:blip r:embed="rId5"/>
          <a:stretch/>
        </p:blipFill>
        <p:spPr>
          <a:xfrm>
            <a:off x="7454160" y="2691720"/>
            <a:ext cx="455040" cy="455040"/>
          </a:xfrm>
          <a:prstGeom prst="rect">
            <a:avLst/>
          </a:prstGeom>
          <a:ln w="0">
            <a:noFill/>
          </a:ln>
        </p:spPr>
      </p:pic>
      <p:pic>
        <p:nvPicPr>
          <p:cNvPr id="562" name="Google Shape;37;p7" descr=""/>
          <p:cNvPicPr/>
          <p:nvPr/>
        </p:nvPicPr>
        <p:blipFill>
          <a:blip r:embed="rId6"/>
          <a:stretch/>
        </p:blipFill>
        <p:spPr>
          <a:xfrm>
            <a:off x="7454160" y="1999800"/>
            <a:ext cx="455040" cy="455040"/>
          </a:xfrm>
          <a:prstGeom prst="rect">
            <a:avLst/>
          </a:prstGeom>
          <a:ln w="0">
            <a:noFill/>
          </a:ln>
        </p:spPr>
      </p:pic>
      <p:pic>
        <p:nvPicPr>
          <p:cNvPr id="563" name="Google Shape;38;p7" descr=""/>
          <p:cNvPicPr/>
          <p:nvPr/>
        </p:nvPicPr>
        <p:blipFill>
          <a:blip r:embed="rId7"/>
          <a:stretch/>
        </p:blipFill>
        <p:spPr>
          <a:xfrm>
            <a:off x="7454160" y="4075560"/>
            <a:ext cx="455040" cy="455040"/>
          </a:xfrm>
          <a:prstGeom prst="rect">
            <a:avLst/>
          </a:prstGeom>
          <a:ln w="0">
            <a:noFill/>
          </a:ln>
        </p:spPr>
      </p:pic>
      <p:sp>
        <p:nvSpPr>
          <p:cNvPr id="56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65" name="PlaceHolder 2"/>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1" name="Google Shape;56;p10" descr=""/>
          <p:cNvPicPr/>
          <p:nvPr/>
        </p:nvPicPr>
        <p:blipFill>
          <a:blip r:embed="rId2"/>
          <a:srcRect l="0" t="0" r="11139" b="25003"/>
          <a:stretch/>
        </p:blipFill>
        <p:spPr>
          <a:xfrm>
            <a:off x="0" y="0"/>
            <a:ext cx="12188160" cy="6857280"/>
          </a:xfrm>
          <a:prstGeom prst="rect">
            <a:avLst/>
          </a:prstGeom>
          <a:ln w="0">
            <a:noFill/>
          </a:ln>
        </p:spPr>
      </p:pic>
      <p:sp>
        <p:nvSpPr>
          <p:cNvPr id="42" name="Google Shape;57;p10"/>
          <p:cNvSpPr/>
          <p:nvPr/>
        </p:nvSpPr>
        <p:spPr>
          <a:xfrm rot="5400000">
            <a:off x="131760" y="-130680"/>
            <a:ext cx="6857280" cy="7119720"/>
          </a:xfrm>
          <a:prstGeom prst="rect">
            <a:avLst/>
          </a:prstGeom>
          <a:gradFill rotWithShape="0">
            <a:gsLst>
              <a:gs pos="0">
                <a:srgbClr val="ffffff">
                  <a:alpha val="0"/>
                </a:srgbClr>
              </a:gs>
              <a:gs pos="100000">
                <a:srgbClr val="000000">
                  <a:alpha val="53333"/>
                </a:srgbClr>
              </a:gs>
            </a:gsLst>
            <a:lin ang="10800000"/>
          </a:gradFill>
          <a:ln w="0">
            <a:noFill/>
          </a:ln>
        </p:spPr>
        <p:style>
          <a:lnRef idx="0"/>
          <a:fillRef idx="0"/>
          <a:effectRef idx="0"/>
          <a:fontRef idx="minor"/>
        </p:style>
      </p:sp>
      <p:sp>
        <p:nvSpPr>
          <p:cNvPr id="43" name="Google Shape;58;p10"/>
          <p:cNvSpPr/>
          <p:nvPr/>
        </p:nvSpPr>
        <p:spPr>
          <a:xfrm rot="5400000">
            <a:off x="131760" y="-130680"/>
            <a:ext cx="6857280" cy="7119720"/>
          </a:xfrm>
          <a:prstGeom prst="rect">
            <a:avLst/>
          </a:prstGeom>
          <a:gradFill rotWithShape="0">
            <a:gsLst>
              <a:gs pos="0">
                <a:srgbClr val="ffffff">
                  <a:alpha val="0"/>
                </a:srgbClr>
              </a:gs>
              <a:gs pos="100000">
                <a:srgbClr val="000000">
                  <a:alpha val="53333"/>
                </a:srgbClr>
              </a:gs>
            </a:gsLst>
            <a:lin ang="10800000"/>
          </a:gradFill>
          <a:ln w="0">
            <a:noFill/>
          </a:ln>
        </p:spPr>
        <p:style>
          <a:lnRef idx="0"/>
          <a:fillRef idx="0"/>
          <a:effectRef idx="0"/>
          <a:fontRef idx="minor"/>
        </p:style>
      </p:sp>
      <p:sp>
        <p:nvSpPr>
          <p:cNvPr id="44" name="Google Shape;59;p10"/>
          <p:cNvSpPr/>
          <p:nvPr/>
        </p:nvSpPr>
        <p:spPr>
          <a:xfrm>
            <a:off x="0" y="5904720"/>
            <a:ext cx="12188160" cy="952560"/>
          </a:xfrm>
          <a:prstGeom prst="rect">
            <a:avLst/>
          </a:prstGeom>
          <a:gradFill rotWithShape="0">
            <a:gsLst>
              <a:gs pos="0">
                <a:srgbClr val="ffffff">
                  <a:alpha val="0"/>
                </a:srgbClr>
              </a:gs>
              <a:gs pos="100000">
                <a:srgbClr val="000000">
                  <a:alpha val="53333"/>
                </a:srgbClr>
              </a:gs>
            </a:gsLst>
            <a:lin ang="5400000"/>
          </a:gradFill>
          <a:ln w="0">
            <a:noFill/>
          </a:ln>
        </p:spPr>
        <p:style>
          <a:lnRef idx="0"/>
          <a:fillRef idx="0"/>
          <a:effectRef idx="0"/>
          <a:fontRef idx="minor"/>
        </p:style>
      </p:sp>
      <p:sp>
        <p:nvSpPr>
          <p:cNvPr id="45" name="Google Shape;61;p10"/>
          <p:cNvSpPr/>
          <p:nvPr/>
        </p:nvSpPr>
        <p:spPr>
          <a:xfrm rot="10800000">
            <a:off x="447480" y="720"/>
            <a:ext cx="360" cy="8859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46" name="Google Shape;62;p10"/>
          <p:cNvSpPr/>
          <p:nvPr/>
        </p:nvSpPr>
        <p:spPr>
          <a:xfrm rot="10800000">
            <a:off x="447120" y="6402240"/>
            <a:ext cx="360" cy="4557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pic>
        <p:nvPicPr>
          <p:cNvPr id="47" name="Google Shape;65;p10" descr=""/>
          <p:cNvPicPr/>
          <p:nvPr/>
        </p:nvPicPr>
        <p:blipFill>
          <a:blip r:embed="rId3"/>
          <a:srcRect l="0" t="587" r="0" b="587"/>
          <a:stretch/>
        </p:blipFill>
        <p:spPr>
          <a:xfrm>
            <a:off x="10708560" y="6313320"/>
            <a:ext cx="974880" cy="227520"/>
          </a:xfrm>
          <a:prstGeom prst="rect">
            <a:avLst/>
          </a:prstGeom>
          <a:ln w="0">
            <a:noFill/>
          </a:ln>
        </p:spPr>
      </p:pic>
      <p:sp>
        <p:nvSpPr>
          <p:cNvPr id="4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r>
              <a:rPr b="0" lang="en-US" sz="4400" spc="-1" strike="noStrike">
                <a:latin typeface="Arial"/>
              </a:rPr>
              <a:t>Cli</a:t>
            </a:r>
            <a:r>
              <a:rPr b="0" lang="en-US" sz="4400" spc="-1" strike="noStrike">
                <a:latin typeface="Arial"/>
              </a:rPr>
              <a:t>ck </a:t>
            </a:r>
            <a:r>
              <a:rPr b="0" lang="en-US" sz="4400" spc="-1" strike="noStrike">
                <a:latin typeface="Arial"/>
              </a:rPr>
              <a:t>to </a:t>
            </a:r>
            <a:r>
              <a:rPr b="0" lang="en-US" sz="4400" spc="-1" strike="noStrike">
                <a:latin typeface="Arial"/>
              </a:rPr>
              <a:t>ed</a:t>
            </a:r>
            <a:r>
              <a:rPr b="0" lang="en-US" sz="4400" spc="-1" strike="noStrike">
                <a:latin typeface="Arial"/>
              </a:rPr>
              <a:t>it </a:t>
            </a:r>
            <a:r>
              <a:rPr b="0" lang="en-US" sz="4400" spc="-1" strike="noStrike">
                <a:latin typeface="Arial"/>
              </a:rPr>
              <a:t>th</a:t>
            </a:r>
            <a:r>
              <a:rPr b="0" lang="en-US" sz="4400" spc="-1" strike="noStrike">
                <a:latin typeface="Arial"/>
              </a:rPr>
              <a:t>e </a:t>
            </a:r>
            <a:r>
              <a:rPr b="0" lang="en-US" sz="4400" spc="-1" strike="noStrike">
                <a:latin typeface="Arial"/>
              </a:rPr>
              <a:t>titl</a:t>
            </a:r>
            <a:r>
              <a:rPr b="0" lang="en-US" sz="4400" spc="-1" strike="noStrike">
                <a:latin typeface="Arial"/>
              </a:rPr>
              <a:t>e </a:t>
            </a:r>
            <a:r>
              <a:rPr b="0" lang="en-US" sz="4400" spc="-1" strike="noStrike">
                <a:latin typeface="Arial"/>
              </a:rPr>
              <a:t>te</a:t>
            </a:r>
            <a:r>
              <a:rPr b="0" lang="en-US" sz="4400" spc="-1" strike="noStrike">
                <a:latin typeface="Arial"/>
              </a:rPr>
              <a:t>xt </a:t>
            </a:r>
            <a:r>
              <a:rPr b="0" lang="en-US" sz="4400" spc="-1" strike="noStrike">
                <a:latin typeface="Arial"/>
              </a:rPr>
              <a:t>for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49" name="PlaceHolder 2"/>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6" name="Google Shape;48;p9"/>
          <p:cNvSpPr/>
          <p:nvPr/>
        </p:nvSpPr>
        <p:spPr>
          <a:xfrm rot="10800000">
            <a:off x="447480" y="720"/>
            <a:ext cx="360" cy="8859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87" name="Google Shape;49;p9"/>
          <p:cNvSpPr/>
          <p:nvPr/>
        </p:nvSpPr>
        <p:spPr>
          <a:xfrm rot="10800000">
            <a:off x="447120" y="6402240"/>
            <a:ext cx="360" cy="4557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pic>
        <p:nvPicPr>
          <p:cNvPr id="88" name="Google Shape;51;p9" descr=""/>
          <p:cNvPicPr/>
          <p:nvPr/>
        </p:nvPicPr>
        <p:blipFill>
          <a:blip r:embed="rId2"/>
          <a:srcRect l="0" t="315" r="0" b="315"/>
          <a:stretch/>
        </p:blipFill>
        <p:spPr>
          <a:xfrm>
            <a:off x="10708560" y="6313320"/>
            <a:ext cx="974880" cy="227520"/>
          </a:xfrm>
          <a:prstGeom prst="rect">
            <a:avLst/>
          </a:prstGeom>
          <a:ln w="0">
            <a:noFill/>
          </a:ln>
        </p:spPr>
      </p:pic>
      <p:sp>
        <p:nvSpPr>
          <p:cNvPr id="8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r>
              <a:rPr b="0" lang="en-US" sz="4400" spc="-1" strike="noStrike">
                <a:latin typeface="Arial"/>
              </a:rPr>
              <a:t>Click </a:t>
            </a:r>
            <a:r>
              <a:rPr b="0" lang="en-US" sz="4400" spc="-1" strike="noStrike">
                <a:latin typeface="Arial"/>
              </a:rPr>
              <a:t>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
            </a:r>
            <a:r>
              <a:rPr b="0" lang="en-US" sz="4400" spc="-1" strike="noStrike">
                <a:latin typeface="Arial"/>
              </a:rPr>
              <a:t>at</a:t>
            </a:r>
            <a:endParaRPr b="0" lang="en-US" sz="4400" spc="-1" strike="noStrike">
              <a:latin typeface="Arial"/>
            </a:endParaRPr>
          </a:p>
        </p:txBody>
      </p:sp>
      <p:sp>
        <p:nvSpPr>
          <p:cNvPr id="90" name="PlaceHolder 2"/>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27" name="Google Shape;41;p8"/>
          <p:cNvSpPr/>
          <p:nvPr/>
        </p:nvSpPr>
        <p:spPr>
          <a:xfrm rot="10800000">
            <a:off x="447120" y="6402240"/>
            <a:ext cx="360" cy="4557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pic>
        <p:nvPicPr>
          <p:cNvPr id="128" name="Google Shape;43;p8" descr=""/>
          <p:cNvPicPr/>
          <p:nvPr/>
        </p:nvPicPr>
        <p:blipFill>
          <a:blip r:embed="rId3"/>
          <a:srcRect l="0" t="315" r="0" b="315"/>
          <a:stretch/>
        </p:blipFill>
        <p:spPr>
          <a:xfrm>
            <a:off x="10708560" y="6313320"/>
            <a:ext cx="974880" cy="227520"/>
          </a:xfrm>
          <a:prstGeom prst="rect">
            <a:avLst/>
          </a:prstGeom>
          <a:ln w="0">
            <a:noFill/>
          </a:ln>
        </p:spPr>
      </p:pic>
      <p:sp>
        <p:nvSpPr>
          <p:cNvPr id="129" name="Google Shape;44;p8"/>
          <p:cNvSpPr/>
          <p:nvPr/>
        </p:nvSpPr>
        <p:spPr>
          <a:xfrm>
            <a:off x="2075400" y="1653840"/>
            <a:ext cx="1389960" cy="3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13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r>
              <a:rPr b="0" lang="en-US" sz="4400" spc="-1" strike="noStrike">
                <a:latin typeface="Arial"/>
              </a:rPr>
              <a:t>Click to </a:t>
            </a:r>
            <a:r>
              <a:rPr b="0" lang="en-US" sz="4400" spc="-1" strike="noStrike">
                <a:latin typeface="Arial"/>
              </a:rPr>
              <a:t>edit the </a:t>
            </a:r>
            <a:r>
              <a:rPr b="0" lang="en-US" sz="4400" spc="-1" strike="noStrike">
                <a:latin typeface="Arial"/>
              </a:rPr>
              <a:t>title text </a:t>
            </a:r>
            <a:r>
              <a:rPr b="0" lang="en-US" sz="4400" spc="-1" strike="noStrike">
                <a:latin typeface="Arial"/>
              </a:rPr>
              <a:t>format</a:t>
            </a:r>
            <a:endParaRPr b="0" lang="en-US" sz="4400" spc="-1" strike="noStrike">
              <a:latin typeface="Arial"/>
            </a:endParaRPr>
          </a:p>
        </p:txBody>
      </p:sp>
      <p:sp>
        <p:nvSpPr>
          <p:cNvPr id="131" name="PlaceHolder 2"/>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8" name="Google Shape;133;p17"/>
          <p:cNvSpPr/>
          <p:nvPr/>
        </p:nvSpPr>
        <p:spPr>
          <a:xfrm rot="10800000">
            <a:off x="447480" y="720"/>
            <a:ext cx="360" cy="8859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169" name="Google Shape;134;p17"/>
          <p:cNvSpPr/>
          <p:nvPr/>
        </p:nvSpPr>
        <p:spPr>
          <a:xfrm rot="10800000">
            <a:off x="447120" y="6402240"/>
            <a:ext cx="360" cy="4557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pic>
        <p:nvPicPr>
          <p:cNvPr id="170" name="Google Shape;136;p17" descr=""/>
          <p:cNvPicPr/>
          <p:nvPr/>
        </p:nvPicPr>
        <p:blipFill>
          <a:blip r:embed="rId2"/>
          <a:srcRect l="0" t="315" r="0" b="315"/>
          <a:stretch/>
        </p:blipFill>
        <p:spPr>
          <a:xfrm>
            <a:off x="10708560" y="6313320"/>
            <a:ext cx="974880" cy="227520"/>
          </a:xfrm>
          <a:prstGeom prst="rect">
            <a:avLst/>
          </a:prstGeom>
          <a:ln w="0">
            <a:noFill/>
          </a:ln>
        </p:spPr>
      </p:pic>
      <p:sp>
        <p:nvSpPr>
          <p:cNvPr id="17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r>
              <a:rPr b="0" lang="en-US" sz="4400" spc="-1" strike="noStrike">
                <a:latin typeface="Arial"/>
              </a:rPr>
              <a:t>Click to edit </a:t>
            </a:r>
            <a:r>
              <a:rPr b="0" lang="en-US" sz="4400" spc="-1" strike="noStrike">
                <a:latin typeface="Arial"/>
              </a:rPr>
              <a:t>the title text </a:t>
            </a:r>
            <a:r>
              <a:rPr b="0" lang="en-US" sz="4400" spc="-1" strike="noStrike">
                <a:latin typeface="Arial"/>
              </a:rPr>
              <a:t>format</a:t>
            </a:r>
            <a:endParaRPr b="0" lang="en-US" sz="4400" spc="-1" strike="noStrike">
              <a:latin typeface="Arial"/>
            </a:endParaRPr>
          </a:p>
        </p:txBody>
      </p:sp>
      <p:sp>
        <p:nvSpPr>
          <p:cNvPr id="172" name="PlaceHolder 2"/>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9" name="Google Shape;102;p14"/>
          <p:cNvSpPr/>
          <p:nvPr/>
        </p:nvSpPr>
        <p:spPr>
          <a:xfrm rot="10800000">
            <a:off x="447480" y="720"/>
            <a:ext cx="360" cy="8859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210" name="Google Shape;103;p14"/>
          <p:cNvSpPr/>
          <p:nvPr/>
        </p:nvSpPr>
        <p:spPr>
          <a:xfrm rot="10800000">
            <a:off x="447120" y="6402240"/>
            <a:ext cx="360" cy="4557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pic>
        <p:nvPicPr>
          <p:cNvPr id="211" name="Google Shape;105;p14" descr=""/>
          <p:cNvPicPr/>
          <p:nvPr/>
        </p:nvPicPr>
        <p:blipFill>
          <a:blip r:embed="rId2"/>
          <a:srcRect l="0" t="315" r="0" b="315"/>
          <a:stretch/>
        </p:blipFill>
        <p:spPr>
          <a:xfrm>
            <a:off x="10708560" y="6313320"/>
            <a:ext cx="974880" cy="227520"/>
          </a:xfrm>
          <a:prstGeom prst="rect">
            <a:avLst/>
          </a:prstGeom>
          <a:ln w="0">
            <a:noFill/>
          </a:ln>
        </p:spPr>
      </p:pic>
      <p:sp>
        <p:nvSpPr>
          <p:cNvPr id="21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r>
              <a:rPr b="0" lang="en-US" sz="4400" spc="-1" strike="noStrike">
                <a:latin typeface="Arial"/>
              </a:rPr>
              <a:t>Cli</a:t>
            </a:r>
            <a:r>
              <a:rPr b="0" lang="en-US" sz="4400" spc="-1" strike="noStrike">
                <a:latin typeface="Arial"/>
              </a:rPr>
              <a:t>ck </a:t>
            </a:r>
            <a:r>
              <a:rPr b="0" lang="en-US" sz="4400" spc="-1" strike="noStrike">
                <a:latin typeface="Arial"/>
              </a:rPr>
              <a:t>to </a:t>
            </a:r>
            <a:r>
              <a:rPr b="0" lang="en-US" sz="4400" spc="-1" strike="noStrike">
                <a:latin typeface="Arial"/>
              </a:rPr>
              <a:t>ed</a:t>
            </a:r>
            <a:r>
              <a:rPr b="0" lang="en-US" sz="4400" spc="-1" strike="noStrike">
                <a:latin typeface="Arial"/>
              </a:rPr>
              <a:t>it </a:t>
            </a:r>
            <a:r>
              <a:rPr b="0" lang="en-US" sz="4400" spc="-1" strike="noStrike">
                <a:latin typeface="Arial"/>
              </a:rPr>
              <a:t>th</a:t>
            </a:r>
            <a:r>
              <a:rPr b="0" lang="en-US" sz="4400" spc="-1" strike="noStrike">
                <a:latin typeface="Arial"/>
              </a:rPr>
              <a:t>e </a:t>
            </a:r>
            <a:r>
              <a:rPr b="0" lang="en-US" sz="4400" spc="-1" strike="noStrike">
                <a:latin typeface="Arial"/>
              </a:rPr>
              <a:t>titl</a:t>
            </a:r>
            <a:r>
              <a:rPr b="0" lang="en-US" sz="4400" spc="-1" strike="noStrike">
                <a:latin typeface="Arial"/>
              </a:rPr>
              <a:t>e </a:t>
            </a:r>
            <a:r>
              <a:rPr b="0" lang="en-US" sz="4400" spc="-1" strike="noStrike">
                <a:latin typeface="Arial"/>
              </a:rPr>
              <a:t>te</a:t>
            </a:r>
            <a:r>
              <a:rPr b="0" lang="en-US" sz="4400" spc="-1" strike="noStrike">
                <a:latin typeface="Arial"/>
              </a:rPr>
              <a:t>xt </a:t>
            </a:r>
            <a:r>
              <a:rPr b="0" lang="en-US" sz="4400" spc="-1" strike="noStrike">
                <a:latin typeface="Arial"/>
              </a:rPr>
              <a:t>for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213" name="PlaceHolder 2"/>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0" name="Google Shape;121;p16"/>
          <p:cNvSpPr/>
          <p:nvPr/>
        </p:nvSpPr>
        <p:spPr>
          <a:xfrm rot="10800000">
            <a:off x="447480" y="720"/>
            <a:ext cx="360" cy="8859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251" name="Google Shape;122;p16"/>
          <p:cNvSpPr/>
          <p:nvPr/>
        </p:nvSpPr>
        <p:spPr>
          <a:xfrm rot="10800000">
            <a:off x="447120" y="6402240"/>
            <a:ext cx="360" cy="4557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pic>
        <p:nvPicPr>
          <p:cNvPr id="252" name="Google Shape;124;p16" descr=""/>
          <p:cNvPicPr/>
          <p:nvPr/>
        </p:nvPicPr>
        <p:blipFill>
          <a:blip r:embed="rId2"/>
          <a:srcRect l="0" t="315" r="0" b="315"/>
          <a:stretch/>
        </p:blipFill>
        <p:spPr>
          <a:xfrm>
            <a:off x="10708560" y="6313320"/>
            <a:ext cx="974880" cy="227520"/>
          </a:xfrm>
          <a:prstGeom prst="rect">
            <a:avLst/>
          </a:prstGeom>
          <a:ln w="0">
            <a:noFill/>
          </a:ln>
        </p:spPr>
      </p:pic>
      <p:sp>
        <p:nvSpPr>
          <p:cNvPr id="25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54" name="PlaceHolder 2"/>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1" name="Google Shape;67;p11" descr=""/>
          <p:cNvPicPr/>
          <p:nvPr/>
        </p:nvPicPr>
        <p:blipFill>
          <a:blip r:embed="rId2"/>
          <a:srcRect l="0" t="0" r="0" b="15600"/>
          <a:stretch/>
        </p:blipFill>
        <p:spPr>
          <a:xfrm>
            <a:off x="0" y="0"/>
            <a:ext cx="12188160" cy="6857280"/>
          </a:xfrm>
          <a:prstGeom prst="rect">
            <a:avLst/>
          </a:prstGeom>
          <a:ln w="0">
            <a:noFill/>
          </a:ln>
        </p:spPr>
      </p:pic>
      <p:sp>
        <p:nvSpPr>
          <p:cNvPr id="292" name="Google Shape;68;p11"/>
          <p:cNvSpPr/>
          <p:nvPr/>
        </p:nvSpPr>
        <p:spPr>
          <a:xfrm rot="5400000">
            <a:off x="-949680" y="950400"/>
            <a:ext cx="6857280" cy="4955400"/>
          </a:xfrm>
          <a:prstGeom prst="rect">
            <a:avLst/>
          </a:prstGeom>
          <a:gradFill rotWithShape="0">
            <a:gsLst>
              <a:gs pos="0">
                <a:srgbClr val="ffffff">
                  <a:alpha val="0"/>
                </a:srgbClr>
              </a:gs>
              <a:gs pos="100000">
                <a:srgbClr val="000000">
                  <a:alpha val="53333"/>
                </a:srgbClr>
              </a:gs>
            </a:gsLst>
            <a:lin ang="10800000"/>
          </a:gradFill>
          <a:ln w="0">
            <a:noFill/>
          </a:ln>
        </p:spPr>
        <p:style>
          <a:lnRef idx="0"/>
          <a:fillRef idx="0"/>
          <a:effectRef idx="0"/>
          <a:fontRef idx="minor"/>
        </p:style>
      </p:sp>
      <p:sp>
        <p:nvSpPr>
          <p:cNvPr id="293" name="Google Shape;69;p11"/>
          <p:cNvSpPr/>
          <p:nvPr/>
        </p:nvSpPr>
        <p:spPr>
          <a:xfrm>
            <a:off x="0" y="5904720"/>
            <a:ext cx="12188160" cy="952560"/>
          </a:xfrm>
          <a:prstGeom prst="rect">
            <a:avLst/>
          </a:prstGeom>
          <a:gradFill rotWithShape="0">
            <a:gsLst>
              <a:gs pos="0">
                <a:srgbClr val="ffffff">
                  <a:alpha val="0"/>
                </a:srgbClr>
              </a:gs>
              <a:gs pos="100000">
                <a:srgbClr val="000000">
                  <a:alpha val="53333"/>
                </a:srgbClr>
              </a:gs>
            </a:gsLst>
            <a:lin ang="5400000"/>
          </a:gradFill>
          <a:ln w="0">
            <a:noFill/>
          </a:ln>
        </p:spPr>
        <p:style>
          <a:lnRef idx="0"/>
          <a:fillRef idx="0"/>
          <a:effectRef idx="0"/>
          <a:fontRef idx="minor"/>
        </p:style>
      </p:sp>
      <p:sp>
        <p:nvSpPr>
          <p:cNvPr id="294" name="Google Shape;71;p11"/>
          <p:cNvSpPr/>
          <p:nvPr/>
        </p:nvSpPr>
        <p:spPr>
          <a:xfrm rot="10800000">
            <a:off x="447480" y="720"/>
            <a:ext cx="360" cy="8859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295" name="Google Shape;72;p11"/>
          <p:cNvSpPr/>
          <p:nvPr/>
        </p:nvSpPr>
        <p:spPr>
          <a:xfrm rot="10800000">
            <a:off x="447120" y="6402240"/>
            <a:ext cx="360" cy="4557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pic>
        <p:nvPicPr>
          <p:cNvPr id="296" name="Google Shape;75;p11" descr=""/>
          <p:cNvPicPr/>
          <p:nvPr/>
        </p:nvPicPr>
        <p:blipFill>
          <a:blip r:embed="rId3"/>
          <a:srcRect l="0" t="587" r="0" b="587"/>
          <a:stretch/>
        </p:blipFill>
        <p:spPr>
          <a:xfrm>
            <a:off x="10708560" y="6313320"/>
            <a:ext cx="974880" cy="227520"/>
          </a:xfrm>
          <a:prstGeom prst="rect">
            <a:avLst/>
          </a:prstGeom>
          <a:ln w="0">
            <a:noFill/>
          </a:ln>
        </p:spPr>
      </p:pic>
      <p:sp>
        <p:nvSpPr>
          <p:cNvPr id="29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98" name="PlaceHolder 2"/>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5" name="Google Shape;110;p15"/>
          <p:cNvSpPr/>
          <p:nvPr/>
        </p:nvSpPr>
        <p:spPr>
          <a:xfrm rot="10800000">
            <a:off x="447480" y="720"/>
            <a:ext cx="360" cy="8859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336" name="Google Shape;111;p15"/>
          <p:cNvSpPr/>
          <p:nvPr/>
        </p:nvSpPr>
        <p:spPr>
          <a:xfrm rot="10800000">
            <a:off x="447120" y="6402240"/>
            <a:ext cx="360" cy="4557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pic>
        <p:nvPicPr>
          <p:cNvPr id="337" name="Google Shape;113;p15" descr=""/>
          <p:cNvPicPr/>
          <p:nvPr/>
        </p:nvPicPr>
        <p:blipFill>
          <a:blip r:embed="rId2"/>
          <a:srcRect l="0" t="315" r="0" b="315"/>
          <a:stretch/>
        </p:blipFill>
        <p:spPr>
          <a:xfrm>
            <a:off x="10708560" y="6313320"/>
            <a:ext cx="974880" cy="227520"/>
          </a:xfrm>
          <a:prstGeom prst="rect">
            <a:avLst/>
          </a:prstGeom>
          <a:ln w="0">
            <a:noFill/>
          </a:ln>
        </p:spPr>
      </p:pic>
      <p:sp>
        <p:nvSpPr>
          <p:cNvPr id="33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39" name="PlaceHolder 2"/>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slideLayout" Target="../slideLayouts/slideLayout73.xml"/><Relationship Id="rId6"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hyperlink" Target="file:///ppt/slides/slide14.xml" TargetMode="External"/><Relationship Id="rId3" Type="http://schemas.openxmlformats.org/officeDocument/2006/relationships/hyperlink" Target="file:///ppt/slides/slide14.xml" TargetMode="External"/><Relationship Id="rId4" Type="http://schemas.openxmlformats.org/officeDocument/2006/relationships/hyperlink" Target="file:///ppt/slides/slide31.xml" TargetMode="External"/><Relationship Id="rId5" Type="http://schemas.openxmlformats.org/officeDocument/2006/relationships/hyperlink" Target="file:///ppt/slides/slide31.xml" TargetMode="External"/><Relationship Id="rId6" Type="http://schemas.openxmlformats.org/officeDocument/2006/relationships/hyperlink" Target="file:///ppt/slides/slide41.xml" TargetMode="External"/><Relationship Id="rId7" Type="http://schemas.openxmlformats.org/officeDocument/2006/relationships/hyperlink" Target="file:///ppt/slides/slide41.xml" TargetMode="External"/><Relationship Id="rId8" Type="http://schemas.openxmlformats.org/officeDocument/2006/relationships/image" Target="../media/image97.png"/><Relationship Id="rId9" Type="http://schemas.openxmlformats.org/officeDocument/2006/relationships/image" Target="../media/image98.png"/><Relationship Id="rId10" Type="http://schemas.openxmlformats.org/officeDocument/2006/relationships/image" Target="../media/image99.png"/><Relationship Id="rId11" Type="http://schemas.openxmlformats.org/officeDocument/2006/relationships/image" Target="../media/image100.png"/><Relationship Id="rId12" Type="http://schemas.openxmlformats.org/officeDocument/2006/relationships/slideLayout" Target="../slideLayouts/slideLayout25.xml"/><Relationship Id="rId1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73.xml"/><Relationship Id="rId7"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8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slideLayout" Target="../slideLayouts/slideLayout7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25.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slideLayout" Target="../slideLayouts/slideLayout97.xml"/><Relationship Id="rId6"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slideLayout" Target="../slideLayouts/slideLayout73.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slideLayout" Target="../slideLayouts/slideLayout73.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slideLayout" Target="../slideLayouts/slideLayout73.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slideLayout" Target="../slideLayouts/slideLayout7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31.png"/><Relationship Id="rId9" Type="http://schemas.openxmlformats.org/officeDocument/2006/relationships/image" Target="../media/image132.png"/><Relationship Id="rId10" Type="http://schemas.openxmlformats.org/officeDocument/2006/relationships/slideLayout" Target="../slideLayouts/slideLayout73.xml"/><Relationship Id="rId11"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7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slideLayout" Target="../slideLayouts/slideLayout109.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image" Target="../media/image142.png"/><Relationship Id="rId7" Type="http://schemas.openxmlformats.org/officeDocument/2006/relationships/image" Target="../media/image143.png"/><Relationship Id="rId8" Type="http://schemas.openxmlformats.org/officeDocument/2006/relationships/image" Target="../media/image144.png"/><Relationship Id="rId9" Type="http://schemas.openxmlformats.org/officeDocument/2006/relationships/image" Target="../media/image145.png"/><Relationship Id="rId10" Type="http://schemas.openxmlformats.org/officeDocument/2006/relationships/slideLayout" Target="../slideLayouts/slideLayout73.xml"/><Relationship Id="rId11"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slideLayout" Target="../slideLayouts/slideLayout49.xml"/><Relationship Id="rId5"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image" Target="../media/image150.png"/><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 Id="rId6" Type="http://schemas.openxmlformats.org/officeDocument/2006/relationships/image" Target="../media/image154.png"/><Relationship Id="rId7" Type="http://schemas.openxmlformats.org/officeDocument/2006/relationships/image" Target="../media/image155.png"/><Relationship Id="rId8" Type="http://schemas.openxmlformats.org/officeDocument/2006/relationships/image" Target="../media/image156.png"/><Relationship Id="rId9" Type="http://schemas.openxmlformats.org/officeDocument/2006/relationships/image" Target="../media/image157.png"/><Relationship Id="rId10" Type="http://schemas.openxmlformats.org/officeDocument/2006/relationships/image" Target="../media/image158.png"/><Relationship Id="rId11" Type="http://schemas.openxmlformats.org/officeDocument/2006/relationships/image" Target="../media/image159.png"/><Relationship Id="rId12" Type="http://schemas.openxmlformats.org/officeDocument/2006/relationships/image" Target="../media/image160.png"/><Relationship Id="rId13" Type="http://schemas.openxmlformats.org/officeDocument/2006/relationships/slideLayout" Target="../slideLayouts/slideLayout25.xml"/><Relationship Id="rId1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slideLayout" Target="../slideLayouts/slideLayout97.xml"/><Relationship Id="rId6"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png"/><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69.png"/><Relationship Id="rId6" Type="http://schemas.openxmlformats.org/officeDocument/2006/relationships/image" Target="../media/image170.png"/><Relationship Id="rId7" Type="http://schemas.openxmlformats.org/officeDocument/2006/relationships/slideLayout" Target="../slideLayouts/slideLayout73.xml"/><Relationship Id="rId8"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slideLayout" Target="../slideLayouts/slideLayout73.xml"/><Relationship Id="rId6"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1" Type="http://schemas.openxmlformats.org/officeDocument/2006/relationships/image" Target="../media/image40.png"/><Relationship Id="rId12" Type="http://schemas.openxmlformats.org/officeDocument/2006/relationships/image" Target="../media/image41.png"/><Relationship Id="rId13" Type="http://schemas.openxmlformats.org/officeDocument/2006/relationships/image" Target="../media/image42.png"/><Relationship Id="rId14" Type="http://schemas.openxmlformats.org/officeDocument/2006/relationships/image" Target="../media/image43.png"/><Relationship Id="rId15" Type="http://schemas.openxmlformats.org/officeDocument/2006/relationships/image" Target="../media/image44.png"/><Relationship Id="rId16" Type="http://schemas.openxmlformats.org/officeDocument/2006/relationships/image" Target="../media/image45.png"/><Relationship Id="rId17" Type="http://schemas.openxmlformats.org/officeDocument/2006/relationships/slideLayout" Target="../slideLayouts/slideLayout25.xml"/><Relationship Id="rId18"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slideLayout" Target="../slideLayouts/slideLayout121.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slideLayout" Target="../slideLayouts/slideLayout7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image" Target="../media/image178.png"/><Relationship Id="rId3" Type="http://schemas.openxmlformats.org/officeDocument/2006/relationships/slideLayout" Target="../slideLayouts/slideLayout109.xml"/><Relationship Id="rId4"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image" Target="../media/image180.png"/><Relationship Id="rId3" Type="http://schemas.openxmlformats.org/officeDocument/2006/relationships/slideLayout" Target="../slideLayouts/slideLayout61.xml"/><Relationship Id="rId4"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image" Target="../media/image187.png"/><Relationship Id="rId8" Type="http://schemas.openxmlformats.org/officeDocument/2006/relationships/slideLayout" Target="../slideLayouts/slideLayout61.xml"/><Relationship Id="rId9"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image" Target="../media/image189.png"/><Relationship Id="rId3" Type="http://schemas.openxmlformats.org/officeDocument/2006/relationships/image" Target="../media/image190.png"/><Relationship Id="rId4" Type="http://schemas.openxmlformats.org/officeDocument/2006/relationships/image" Target="../media/image191.png"/><Relationship Id="rId5" Type="http://schemas.openxmlformats.org/officeDocument/2006/relationships/slideLayout" Target="../slideLayouts/slideLayout73.xml"/><Relationship Id="rId6"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92.png"/><Relationship Id="rId2" Type="http://schemas.openxmlformats.org/officeDocument/2006/relationships/image" Target="../media/image193.png"/><Relationship Id="rId3" Type="http://schemas.openxmlformats.org/officeDocument/2006/relationships/slideLayout" Target="../slideLayouts/slideLayout109.xml"/><Relationship Id="rId4" Type="http://schemas.openxmlformats.org/officeDocument/2006/relationships/comments" Target="../comments/comment36.xml"/><Relationship Id="rId5"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image" Target="../media/image195.png"/><Relationship Id="rId3" Type="http://schemas.openxmlformats.org/officeDocument/2006/relationships/slideLayout" Target="../slideLayouts/slideLayout109.xml"/><Relationship Id="rId4"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image" Target="../media/image197.png"/><Relationship Id="rId3" Type="http://schemas.openxmlformats.org/officeDocument/2006/relationships/slideLayout" Target="../slideLayouts/slideLayout109.xml"/><Relationship Id="rId4"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98.png"/><Relationship Id="rId2" Type="http://schemas.openxmlformats.org/officeDocument/2006/relationships/image" Target="../media/image199.png"/><Relationship Id="rId3" Type="http://schemas.openxmlformats.org/officeDocument/2006/relationships/slideLayout" Target="../slideLayouts/slideLayout109.xml"/><Relationship Id="rId4"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55.png"/><Relationship Id="rId11" Type="http://schemas.openxmlformats.org/officeDocument/2006/relationships/image" Target="../media/image56.png"/><Relationship Id="rId12" Type="http://schemas.openxmlformats.org/officeDocument/2006/relationships/image" Target="../media/image57.png"/><Relationship Id="rId13" Type="http://schemas.openxmlformats.org/officeDocument/2006/relationships/image" Target="../media/image58.png"/><Relationship Id="rId14" Type="http://schemas.openxmlformats.org/officeDocument/2006/relationships/image" Target="../media/image59.png"/><Relationship Id="rId15" Type="http://schemas.openxmlformats.org/officeDocument/2006/relationships/image" Target="../media/image60.png"/><Relationship Id="rId16" Type="http://schemas.openxmlformats.org/officeDocument/2006/relationships/image" Target="../media/image61.png"/><Relationship Id="rId17" Type="http://schemas.openxmlformats.org/officeDocument/2006/relationships/image" Target="../media/image62.png"/><Relationship Id="rId18" Type="http://schemas.openxmlformats.org/officeDocument/2006/relationships/slideLayout" Target="../slideLayouts/slideLayout25.xml"/><Relationship Id="rId19"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slideLayout" Target="../slideLayouts/slideLayout133.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slideLayout" Target="../slideLayouts/slideLayout73.xml"/><Relationship Id="rId4"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203.png"/><Relationship Id="rId2" Type="http://schemas.openxmlformats.org/officeDocument/2006/relationships/image" Target="../media/image204.png"/><Relationship Id="rId3" Type="http://schemas.openxmlformats.org/officeDocument/2006/relationships/image" Target="../media/image205.png"/><Relationship Id="rId4" Type="http://schemas.openxmlformats.org/officeDocument/2006/relationships/image" Target="../media/image206.png"/><Relationship Id="rId5" Type="http://schemas.openxmlformats.org/officeDocument/2006/relationships/image" Target="../media/image207.png"/><Relationship Id="rId6" Type="http://schemas.openxmlformats.org/officeDocument/2006/relationships/image" Target="../media/image208.png"/><Relationship Id="rId7" Type="http://schemas.openxmlformats.org/officeDocument/2006/relationships/image" Target="../media/image209.png"/><Relationship Id="rId8" Type="http://schemas.openxmlformats.org/officeDocument/2006/relationships/image" Target="../media/image210.png"/><Relationship Id="rId9" Type="http://schemas.openxmlformats.org/officeDocument/2006/relationships/image" Target="../media/image211.png"/><Relationship Id="rId10" Type="http://schemas.openxmlformats.org/officeDocument/2006/relationships/image" Target="../media/image212.png"/><Relationship Id="rId11" Type="http://schemas.openxmlformats.org/officeDocument/2006/relationships/image" Target="../media/image213.png"/><Relationship Id="rId12" Type="http://schemas.openxmlformats.org/officeDocument/2006/relationships/image" Target="../media/image214.png"/><Relationship Id="rId13" Type="http://schemas.openxmlformats.org/officeDocument/2006/relationships/image" Target="../media/image215.png"/><Relationship Id="rId14" Type="http://schemas.openxmlformats.org/officeDocument/2006/relationships/image" Target="../media/image216.png"/><Relationship Id="rId15" Type="http://schemas.openxmlformats.org/officeDocument/2006/relationships/image" Target="../media/image217.png"/><Relationship Id="rId16" Type="http://schemas.openxmlformats.org/officeDocument/2006/relationships/image" Target="../media/image218.png"/><Relationship Id="rId17" Type="http://schemas.openxmlformats.org/officeDocument/2006/relationships/image" Target="../media/image219.png"/><Relationship Id="rId18" Type="http://schemas.openxmlformats.org/officeDocument/2006/relationships/slideLayout" Target="../slideLayouts/slideLayout73.xml"/><Relationship Id="rId19"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220.png"/><Relationship Id="rId2" Type="http://schemas.openxmlformats.org/officeDocument/2006/relationships/image" Target="../media/image221.png"/><Relationship Id="rId3" Type="http://schemas.openxmlformats.org/officeDocument/2006/relationships/image" Target="../media/image222.png"/><Relationship Id="rId4" Type="http://schemas.openxmlformats.org/officeDocument/2006/relationships/image" Target="../media/image223.png"/><Relationship Id="rId5" Type="http://schemas.openxmlformats.org/officeDocument/2006/relationships/image" Target="../media/image224.png"/><Relationship Id="rId6" Type="http://schemas.openxmlformats.org/officeDocument/2006/relationships/image" Target="../media/image225.png"/><Relationship Id="rId7" Type="http://schemas.openxmlformats.org/officeDocument/2006/relationships/slideLayout" Target="../slideLayouts/slideLayout73.xml"/><Relationship Id="rId8"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226.png"/><Relationship Id="rId2" Type="http://schemas.openxmlformats.org/officeDocument/2006/relationships/image" Target="../media/image227.png"/><Relationship Id="rId3" Type="http://schemas.openxmlformats.org/officeDocument/2006/relationships/slideLayout" Target="../slideLayouts/slideLayout109.xml"/><Relationship Id="rId4"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image" Target="../media/image229.png"/><Relationship Id="rId3" Type="http://schemas.openxmlformats.org/officeDocument/2006/relationships/slideLayout" Target="../slideLayouts/slideLayout109.xml"/><Relationship Id="rId4"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230.png"/><Relationship Id="rId2" Type="http://schemas.openxmlformats.org/officeDocument/2006/relationships/image" Target="../media/image231.png"/><Relationship Id="rId3" Type="http://schemas.openxmlformats.org/officeDocument/2006/relationships/slideLayout" Target="../slideLayouts/slideLayout109.xml"/><Relationship Id="rId4"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232.png"/><Relationship Id="rId2" Type="http://schemas.openxmlformats.org/officeDocument/2006/relationships/image" Target="../media/image233.png"/><Relationship Id="rId3" Type="http://schemas.openxmlformats.org/officeDocument/2006/relationships/image" Target="../media/image234.png"/><Relationship Id="rId4" Type="http://schemas.openxmlformats.org/officeDocument/2006/relationships/image" Target="../media/image235.png"/><Relationship Id="rId5" Type="http://schemas.openxmlformats.org/officeDocument/2006/relationships/hyperlink" Target="https://github.com/ansible/workshops" TargetMode="External"/><Relationship Id="rId6" Type="http://schemas.openxmlformats.org/officeDocument/2006/relationships/hyperlink" Target="https://docs.ansible.com/" TargetMode="External"/><Relationship Id="rId7" Type="http://schemas.openxmlformats.org/officeDocument/2006/relationships/hyperlink" Target="https://www.youtube.com/channel/UCPJo5UY1KsP7J1BuHmiWNzQ" TargetMode="External"/><Relationship Id="rId8" Type="http://schemas.openxmlformats.org/officeDocument/2006/relationships/hyperlink" Target="https://twitter.com/ansible" TargetMode="External"/><Relationship Id="rId9" Type="http://schemas.openxmlformats.org/officeDocument/2006/relationships/hyperlink" Target="https://www.redhat.com/en/technologies/management/ansible/try-it" TargetMode="External"/><Relationship Id="rId10" Type="http://schemas.openxmlformats.org/officeDocument/2006/relationships/hyperlink" Target="https://cloud.redhat.com/" TargetMode="External"/><Relationship Id="rId11" Type="http://schemas.openxmlformats.org/officeDocument/2006/relationships/hyperlink" Target="https://www.redhat.com/en/resources/services-journey-automation-adoption-brief" TargetMode="External"/><Relationship Id="rId12" Type="http://schemas.openxmlformats.org/officeDocument/2006/relationships/hyperlink" Target="https://www.ansible.com/products/training-certification" TargetMode="External"/><Relationship Id="rId13" Type="http://schemas.openxmlformats.org/officeDocument/2006/relationships/hyperlink" Target="https://www.ansible.com/products/consulting" TargetMode="External"/><Relationship Id="rId14" Type="http://schemas.openxmlformats.org/officeDocument/2006/relationships/slideLayout" Target="../slideLayouts/slideLayout145.xml"/><Relationship Id="rId15"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slideLayout" Target="../slideLayouts/slideLayout49.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 Id="rId9" Type="http://schemas.openxmlformats.org/officeDocument/2006/relationships/image" Target="../media/image74.png"/><Relationship Id="rId10" Type="http://schemas.openxmlformats.org/officeDocument/2006/relationships/image" Target="../media/image75.png"/><Relationship Id="rId11" Type="http://schemas.openxmlformats.org/officeDocument/2006/relationships/slideLayout" Target="../slideLayouts/slideLayout25.xml"/><Relationship Id="rId1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 Id="rId10" Type="http://schemas.openxmlformats.org/officeDocument/2006/relationships/image" Target="../media/image85.png"/><Relationship Id="rId11" Type="http://schemas.openxmlformats.org/officeDocument/2006/relationships/image" Target="../media/image86.png"/><Relationship Id="rId12" Type="http://schemas.openxmlformats.org/officeDocument/2006/relationships/image" Target="../media/image87.png"/><Relationship Id="rId13" Type="http://schemas.openxmlformats.org/officeDocument/2006/relationships/image" Target="../media/image88.png"/><Relationship Id="rId14" Type="http://schemas.openxmlformats.org/officeDocument/2006/relationships/image" Target="../media/image89.png"/><Relationship Id="rId15" Type="http://schemas.openxmlformats.org/officeDocument/2006/relationships/image" Target="../media/image90.png"/><Relationship Id="rId16" Type="http://schemas.openxmlformats.org/officeDocument/2006/relationships/image" Target="../media/image91.png"/><Relationship Id="rId17" Type="http://schemas.openxmlformats.org/officeDocument/2006/relationships/slideLayout" Target="../slideLayouts/slideLayout61.xml"/><Relationship Id="rId18"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PlaceHolder 1"/>
          <p:cNvSpPr>
            <a:spLocks noGrp="1"/>
          </p:cNvSpPr>
          <p:nvPr>
            <p:ph type="subTitle"/>
          </p:nvPr>
        </p:nvSpPr>
        <p:spPr>
          <a:xfrm>
            <a:off x="2083320" y="4353480"/>
            <a:ext cx="4088520" cy="880560"/>
          </a:xfrm>
          <a:prstGeom prst="rect">
            <a:avLst/>
          </a:prstGeom>
          <a:noFill/>
          <a:ln w="0">
            <a:noFill/>
          </a:ln>
        </p:spPr>
        <p:txBody>
          <a:bodyPr lIns="0" rIns="0" tIns="0" bIns="0" anchor="t">
            <a:noAutofit/>
          </a:bodyPr>
          <a:p>
            <a:pPr>
              <a:lnSpc>
                <a:spcPct val="135000"/>
              </a:lnSpc>
              <a:tabLst>
                <a:tab algn="l" pos="0"/>
              </a:tabLst>
            </a:pPr>
            <a:r>
              <a:rPr b="0" lang="en" sz="1400" spc="-1" strike="noStrike">
                <a:solidFill>
                  <a:srgbClr val="ffffff"/>
                </a:solidFill>
                <a:latin typeface="Red Hat Display Medium"/>
                <a:ea typeface="Red Hat Display Medium"/>
              </a:rPr>
              <a:t>Shadd Gallegos</a:t>
            </a:r>
            <a:endParaRPr b="0" lang="en-US" sz="1400" spc="-1" strike="noStrike">
              <a:latin typeface="Arial"/>
            </a:endParaRPr>
          </a:p>
          <a:p>
            <a:pPr>
              <a:lnSpc>
                <a:spcPct val="135000"/>
              </a:lnSpc>
              <a:tabLst>
                <a:tab algn="l" pos="0"/>
              </a:tabLst>
            </a:pPr>
            <a:r>
              <a:rPr b="0" lang="en" sz="1400" spc="-1" strike="noStrike">
                <a:solidFill>
                  <a:srgbClr val="ffffff"/>
                </a:solidFill>
                <a:latin typeface="Red Hat Display Medium"/>
                <a:ea typeface="Red Hat Display Medium"/>
              </a:rPr>
              <a:t>Shadd@redhat.com</a:t>
            </a:r>
            <a:endParaRPr b="0" lang="en-US" sz="1400" spc="-1" strike="noStrike">
              <a:latin typeface="Arial"/>
            </a:endParaRPr>
          </a:p>
          <a:p>
            <a:pPr>
              <a:lnSpc>
                <a:spcPct val="135000"/>
              </a:lnSpc>
              <a:tabLst>
                <a:tab algn="l" pos="0"/>
              </a:tabLst>
            </a:pPr>
            <a:r>
              <a:rPr b="0" lang="en" sz="1400" spc="-1" strike="noStrike">
                <a:solidFill>
                  <a:srgbClr val="ffffff"/>
                </a:solidFill>
                <a:latin typeface="Red Hat Display Medium"/>
                <a:ea typeface="Red Hat Display Medium"/>
              </a:rPr>
              <a:t>Associate Principal Specialist Solution Architect</a:t>
            </a:r>
            <a:endParaRPr b="0" lang="en-US" sz="1400" spc="-1" strike="noStrike">
              <a:latin typeface="Arial"/>
            </a:endParaRPr>
          </a:p>
        </p:txBody>
      </p:sp>
      <p:sp>
        <p:nvSpPr>
          <p:cNvPr id="609"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8B962938-79BF-4752-AC23-2108A4311270}"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pic>
        <p:nvPicPr>
          <p:cNvPr id="610" name="Google Shape;189;p21" descr=""/>
          <p:cNvPicPr/>
          <p:nvPr/>
        </p:nvPicPr>
        <p:blipFill>
          <a:blip r:embed="rId1"/>
          <a:stretch/>
        </p:blipFill>
        <p:spPr>
          <a:xfrm>
            <a:off x="1607040" y="917280"/>
            <a:ext cx="2435040" cy="740160"/>
          </a:xfrm>
          <a:prstGeom prst="rect">
            <a:avLst/>
          </a:prstGeom>
          <a:ln w="0">
            <a:noFill/>
          </a:ln>
        </p:spPr>
      </p:pic>
      <p:sp>
        <p:nvSpPr>
          <p:cNvPr id="611" name="PlaceHolder 3"/>
          <p:cNvSpPr>
            <a:spLocks noGrp="1"/>
          </p:cNvSpPr>
          <p:nvPr>
            <p:ph type="subTitle"/>
          </p:nvPr>
        </p:nvSpPr>
        <p:spPr>
          <a:xfrm>
            <a:off x="2083320" y="3521880"/>
            <a:ext cx="7530840" cy="913680"/>
          </a:xfrm>
          <a:prstGeom prst="rect">
            <a:avLst/>
          </a:prstGeom>
          <a:noFill/>
          <a:ln w="0">
            <a:noFill/>
          </a:ln>
        </p:spPr>
        <p:txBody>
          <a:bodyPr lIns="0" rIns="0" tIns="0" bIns="0" anchor="t">
            <a:noAutofit/>
          </a:bodyPr>
          <a:p>
            <a:pPr>
              <a:lnSpc>
                <a:spcPct val="100000"/>
              </a:lnSpc>
              <a:tabLst>
                <a:tab algn="l" pos="0"/>
              </a:tabLst>
            </a:pPr>
            <a:r>
              <a:rPr b="0" lang="en" sz="2800" spc="-1" strike="noStrike">
                <a:solidFill>
                  <a:srgbClr val="ffffff"/>
                </a:solidFill>
                <a:latin typeface="Red Hat Display"/>
                <a:ea typeface="Red Hat Display"/>
              </a:rPr>
              <a:t>Creating, operating, and consuming automation</a:t>
            </a:r>
            <a:endParaRPr b="0" lang="en-US" sz="2800" spc="-1" strike="noStrike">
              <a:latin typeface="Arial"/>
            </a:endParaRPr>
          </a:p>
        </p:txBody>
      </p:sp>
      <p:sp>
        <p:nvSpPr>
          <p:cNvPr id="612" name="PlaceHolder 4"/>
          <p:cNvSpPr>
            <a:spLocks noGrp="1"/>
          </p:cNvSpPr>
          <p:nvPr>
            <p:ph type="title"/>
          </p:nvPr>
        </p:nvSpPr>
        <p:spPr>
          <a:xfrm>
            <a:off x="2083320" y="1743480"/>
            <a:ext cx="9167400" cy="1599480"/>
          </a:xfrm>
          <a:prstGeom prst="rect">
            <a:avLst/>
          </a:prstGeom>
          <a:noFill/>
          <a:ln w="0">
            <a:noFill/>
          </a:ln>
        </p:spPr>
        <p:txBody>
          <a:bodyPr lIns="0" rIns="0" tIns="0" bIns="0" anchor="b">
            <a:noAutofit/>
          </a:bodyPr>
          <a:p>
            <a:pPr>
              <a:lnSpc>
                <a:spcPct val="100000"/>
              </a:lnSpc>
              <a:tabLst>
                <a:tab algn="l" pos="0"/>
              </a:tabLst>
            </a:pPr>
            <a:r>
              <a:rPr b="0" lang="en" sz="4800" spc="-1" strike="noStrike">
                <a:solidFill>
                  <a:srgbClr val="ffffff"/>
                </a:solidFill>
                <a:latin typeface="Red Hat Display Medium"/>
                <a:ea typeface="Red Hat Display Medium"/>
              </a:rPr>
              <a:t>Red Hat Ansible Platform </a:t>
            </a:r>
            <a:br/>
            <a:r>
              <a:rPr b="0" lang="en" sz="4800" spc="-1" strike="noStrike">
                <a:solidFill>
                  <a:srgbClr val="ffffff"/>
                </a:solidFill>
                <a:latin typeface="Red Hat Display Medium"/>
                <a:ea typeface="Red Hat Display Medium"/>
              </a:rPr>
              <a:t>technical deck</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1" name="Google Shape;436;p30" descr=""/>
          <p:cNvPicPr/>
          <p:nvPr/>
        </p:nvPicPr>
        <p:blipFill>
          <a:blip r:embed="rId1"/>
          <a:stretch/>
        </p:blipFill>
        <p:spPr>
          <a:xfrm>
            <a:off x="919800" y="1464480"/>
            <a:ext cx="3280320" cy="997920"/>
          </a:xfrm>
          <a:prstGeom prst="rect">
            <a:avLst/>
          </a:prstGeom>
          <a:ln w="0">
            <a:noFill/>
          </a:ln>
        </p:spPr>
      </p:pic>
      <p:sp>
        <p:nvSpPr>
          <p:cNvPr id="822" name="Google Shape;437;p30"/>
          <p:cNvSpPr/>
          <p:nvPr/>
        </p:nvSpPr>
        <p:spPr>
          <a:xfrm>
            <a:off x="5175360" y="2673720"/>
            <a:ext cx="1350360" cy="1350360"/>
          </a:xfrm>
          <a:prstGeom prst="ellipse">
            <a:avLst/>
          </a:prstGeom>
          <a:solidFill>
            <a:srgbClr val="ffffff"/>
          </a:solidFill>
          <a:ln cap="rnd" w="19050">
            <a:solidFill>
              <a:srgbClr val="808080"/>
            </a:solidFill>
            <a:prstDash val="dot"/>
            <a:round/>
          </a:ln>
        </p:spPr>
        <p:style>
          <a:lnRef idx="0"/>
          <a:fillRef idx="0"/>
          <a:effectRef idx="0"/>
          <a:fontRef idx="minor"/>
        </p:style>
      </p:sp>
      <p:sp>
        <p:nvSpPr>
          <p:cNvPr id="823" name="Google Shape;438;p30"/>
          <p:cNvSpPr/>
          <p:nvPr/>
        </p:nvSpPr>
        <p:spPr>
          <a:xfrm>
            <a:off x="5175360" y="4204080"/>
            <a:ext cx="1350360" cy="1350360"/>
          </a:xfrm>
          <a:prstGeom prst="ellipse">
            <a:avLst/>
          </a:prstGeom>
          <a:solidFill>
            <a:srgbClr val="ffffff"/>
          </a:solidFill>
          <a:ln cap="rnd" w="19050">
            <a:solidFill>
              <a:srgbClr val="808080"/>
            </a:solidFill>
            <a:prstDash val="dot"/>
            <a:round/>
          </a:ln>
        </p:spPr>
        <p:style>
          <a:lnRef idx="0"/>
          <a:fillRef idx="0"/>
          <a:effectRef idx="0"/>
          <a:fontRef idx="minor"/>
        </p:style>
      </p:sp>
      <p:sp>
        <p:nvSpPr>
          <p:cNvPr id="824" name="Google Shape;439;p30"/>
          <p:cNvSpPr/>
          <p:nvPr/>
        </p:nvSpPr>
        <p:spPr>
          <a:xfrm>
            <a:off x="5175360" y="1143000"/>
            <a:ext cx="1350360" cy="1350360"/>
          </a:xfrm>
          <a:prstGeom prst="ellipse">
            <a:avLst/>
          </a:prstGeom>
          <a:solidFill>
            <a:srgbClr val="ffffff"/>
          </a:solidFill>
          <a:ln cap="rnd" w="19050">
            <a:solidFill>
              <a:srgbClr val="808080"/>
            </a:solidFill>
            <a:prstDash val="dot"/>
            <a:round/>
          </a:ln>
        </p:spPr>
        <p:style>
          <a:lnRef idx="0"/>
          <a:fillRef idx="0"/>
          <a:effectRef idx="0"/>
          <a:fontRef idx="minor"/>
        </p:style>
      </p:sp>
      <p:sp>
        <p:nvSpPr>
          <p:cNvPr id="825"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What makes a platform?</a:t>
            </a:r>
            <a:endParaRPr b="0" lang="en-US" sz="1000" spc="-1" strike="noStrike">
              <a:latin typeface="Arial"/>
            </a:endParaRPr>
          </a:p>
        </p:txBody>
      </p:sp>
      <p:sp>
        <p:nvSpPr>
          <p:cNvPr id="826"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A41AF8AC-CDC4-4C95-8F49-2E1D511B6E4A}"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827" name="PlaceHolder 3"/>
          <p:cNvSpPr>
            <a:spLocks noGrp="1"/>
          </p:cNvSpPr>
          <p:nvPr>
            <p:ph type="subTitle"/>
          </p:nvPr>
        </p:nvSpPr>
        <p:spPr>
          <a:xfrm>
            <a:off x="884880" y="2831040"/>
            <a:ext cx="3685320" cy="2513160"/>
          </a:xfrm>
          <a:prstGeom prst="rect">
            <a:avLst/>
          </a:prstGeom>
          <a:noFill/>
          <a:ln w="0">
            <a:noFill/>
          </a:ln>
        </p:spPr>
        <p:txBody>
          <a:bodyPr lIns="0" rIns="0" tIns="0" bIns="0" anchor="t">
            <a:noAutofit/>
          </a:bodyPr>
          <a:p>
            <a:pPr>
              <a:lnSpc>
                <a:spcPct val="140000"/>
              </a:lnSpc>
              <a:spcAft>
                <a:spcPts val="499"/>
              </a:spcAft>
              <a:tabLst>
                <a:tab algn="l" pos="0"/>
              </a:tabLst>
            </a:pPr>
            <a:r>
              <a:rPr b="0" lang="en" sz="1600" spc="-1" strike="noStrike">
                <a:solidFill>
                  <a:srgbClr val="ee0000"/>
                </a:solidFill>
                <a:latin typeface="Red Hat Display"/>
                <a:ea typeface="Red Hat Display"/>
              </a:rPr>
              <a:t>Combining the universal automation language with cloud services and certified content for automating, deploying, and operating applications, infrastructure and services securely at enterprise scale.</a:t>
            </a:r>
            <a:endParaRPr b="0" lang="en-US" sz="1600" spc="-1" strike="noStrike">
              <a:latin typeface="Arial"/>
            </a:endParaRPr>
          </a:p>
        </p:txBody>
      </p:sp>
      <p:sp>
        <p:nvSpPr>
          <p:cNvPr id="828" name="PlaceHolder 4"/>
          <p:cNvSpPr>
            <a:spLocks noGrp="1"/>
          </p:cNvSpPr>
          <p:nvPr>
            <p:ph type="subTitle"/>
          </p:nvPr>
        </p:nvSpPr>
        <p:spPr>
          <a:xfrm>
            <a:off x="6855480" y="1644120"/>
            <a:ext cx="4658760" cy="885960"/>
          </a:xfrm>
          <a:prstGeom prst="rect">
            <a:avLst/>
          </a:prstGeom>
          <a:noFill/>
          <a:ln w="0">
            <a:noFill/>
          </a:ln>
        </p:spPr>
        <p:txBody>
          <a:bodyPr lIns="0" rIns="0" tIns="0" bIns="0" anchor="t">
            <a:noAutofit/>
          </a:bodyPr>
          <a:p>
            <a:pPr>
              <a:lnSpc>
                <a:spcPct val="140000"/>
              </a:lnSpc>
              <a:spcAft>
                <a:spcPts val="499"/>
              </a:spcAft>
              <a:tabLst>
                <a:tab algn="l" pos="0"/>
              </a:tabLst>
            </a:pPr>
            <a:r>
              <a:rPr b="0" lang="en" sz="1400" spc="-1" strike="noStrike">
                <a:solidFill>
                  <a:srgbClr val="000000"/>
                </a:solidFill>
                <a:latin typeface="Red Hat Display"/>
                <a:ea typeface="Red Hat Display"/>
              </a:rPr>
              <a:t>Providing scalable, secure implementation for describing, building, and managing the deployment of enterprise IT applications across diverse enterprise architectures.</a:t>
            </a:r>
            <a:endParaRPr b="0" lang="en-US" sz="1400" spc="-1" strike="noStrike">
              <a:latin typeface="Arial"/>
            </a:endParaRPr>
          </a:p>
        </p:txBody>
      </p:sp>
      <p:sp>
        <p:nvSpPr>
          <p:cNvPr id="829" name="PlaceHolder 5"/>
          <p:cNvSpPr>
            <a:spLocks noGrp="1"/>
          </p:cNvSpPr>
          <p:nvPr>
            <p:ph type="subTitle"/>
          </p:nvPr>
        </p:nvSpPr>
        <p:spPr>
          <a:xfrm>
            <a:off x="6855480" y="1240560"/>
            <a:ext cx="4658760" cy="346680"/>
          </a:xfrm>
          <a:prstGeom prst="rect">
            <a:avLst/>
          </a:prstGeom>
          <a:noFill/>
          <a:ln w="0">
            <a:noFill/>
          </a:ln>
        </p:spPr>
        <p:txBody>
          <a:bodyPr lIns="0" rIns="0" tIns="0" bIns="0" anchor="b">
            <a:noAutofit/>
          </a:bodyPr>
          <a:p>
            <a:pPr>
              <a:lnSpc>
                <a:spcPct val="114000"/>
              </a:lnSpc>
              <a:tabLst>
                <a:tab algn="l" pos="0"/>
              </a:tabLst>
            </a:pPr>
            <a:r>
              <a:rPr b="0" lang="en" sz="1800" spc="-1" strike="noStrike">
                <a:solidFill>
                  <a:srgbClr val="ee0000"/>
                </a:solidFill>
                <a:latin typeface="Red Hat Display Medium"/>
                <a:ea typeface="Red Hat Display Medium"/>
              </a:rPr>
              <a:t>Ansible automation</a:t>
            </a:r>
            <a:endParaRPr b="0" lang="en-US" sz="1800" spc="-1" strike="noStrike">
              <a:latin typeface="Arial"/>
            </a:endParaRPr>
          </a:p>
        </p:txBody>
      </p:sp>
      <p:sp>
        <p:nvSpPr>
          <p:cNvPr id="830" name="PlaceHolder 6"/>
          <p:cNvSpPr>
            <a:spLocks noGrp="1"/>
          </p:cNvSpPr>
          <p:nvPr>
            <p:ph type="subTitle"/>
          </p:nvPr>
        </p:nvSpPr>
        <p:spPr>
          <a:xfrm>
            <a:off x="6855480" y="3164040"/>
            <a:ext cx="4658760" cy="885960"/>
          </a:xfrm>
          <a:prstGeom prst="rect">
            <a:avLst/>
          </a:prstGeom>
          <a:noFill/>
          <a:ln w="0">
            <a:noFill/>
          </a:ln>
        </p:spPr>
        <p:txBody>
          <a:bodyPr lIns="0" rIns="0" tIns="0" bIns="0" anchor="t">
            <a:noAutofit/>
          </a:bodyPr>
          <a:p>
            <a:pPr>
              <a:lnSpc>
                <a:spcPct val="140000"/>
              </a:lnSpc>
              <a:spcAft>
                <a:spcPts val="499"/>
              </a:spcAft>
              <a:tabLst>
                <a:tab algn="l" pos="0"/>
              </a:tabLst>
            </a:pPr>
            <a:r>
              <a:rPr b="0" lang="en" sz="1400" spc="-1" strike="noStrike">
                <a:solidFill>
                  <a:srgbClr val="000000"/>
                </a:solidFill>
                <a:latin typeface="Red Hat Display"/>
                <a:ea typeface="Red Hat Display"/>
              </a:rPr>
              <a:t>Cloud services that facilitate team collaboration</a:t>
            </a:r>
            <a:br/>
            <a:r>
              <a:rPr b="0" lang="en" sz="1400" spc="-1" strike="noStrike">
                <a:solidFill>
                  <a:srgbClr val="000000"/>
                </a:solidFill>
                <a:latin typeface="Red Hat Display"/>
                <a:ea typeface="Red Hat Display"/>
              </a:rPr>
              <a:t>and provide operational analytics for automating heterogeneous, hybrid environments.</a:t>
            </a:r>
            <a:endParaRPr b="0" lang="en-US" sz="1400" spc="-1" strike="noStrike">
              <a:latin typeface="Arial"/>
            </a:endParaRPr>
          </a:p>
        </p:txBody>
      </p:sp>
      <p:sp>
        <p:nvSpPr>
          <p:cNvPr id="831" name="PlaceHolder 7"/>
          <p:cNvSpPr>
            <a:spLocks noGrp="1"/>
          </p:cNvSpPr>
          <p:nvPr>
            <p:ph type="subTitle"/>
          </p:nvPr>
        </p:nvSpPr>
        <p:spPr>
          <a:xfrm>
            <a:off x="6855480" y="2760840"/>
            <a:ext cx="4658760" cy="346680"/>
          </a:xfrm>
          <a:prstGeom prst="rect">
            <a:avLst/>
          </a:prstGeom>
          <a:noFill/>
          <a:ln w="0">
            <a:noFill/>
          </a:ln>
        </p:spPr>
        <p:txBody>
          <a:bodyPr lIns="0" rIns="0" tIns="0" bIns="0" anchor="b">
            <a:noAutofit/>
          </a:bodyPr>
          <a:p>
            <a:pPr>
              <a:lnSpc>
                <a:spcPct val="114000"/>
              </a:lnSpc>
              <a:tabLst>
                <a:tab algn="l" pos="0"/>
              </a:tabLst>
            </a:pPr>
            <a:r>
              <a:rPr b="0" lang="en" sz="1800" spc="-1" strike="noStrike">
                <a:solidFill>
                  <a:srgbClr val="ee0000"/>
                </a:solidFill>
                <a:latin typeface="Red Hat Display Medium"/>
                <a:ea typeface="Red Hat Display Medium"/>
              </a:rPr>
              <a:t>Cloud services</a:t>
            </a:r>
            <a:endParaRPr b="0" lang="en-US" sz="1800" spc="-1" strike="noStrike">
              <a:latin typeface="Arial"/>
            </a:endParaRPr>
          </a:p>
        </p:txBody>
      </p:sp>
      <p:sp>
        <p:nvSpPr>
          <p:cNvPr id="832" name="PlaceHolder 8"/>
          <p:cNvSpPr>
            <a:spLocks noGrp="1"/>
          </p:cNvSpPr>
          <p:nvPr>
            <p:ph type="subTitle"/>
          </p:nvPr>
        </p:nvSpPr>
        <p:spPr>
          <a:xfrm>
            <a:off x="6855480" y="4684320"/>
            <a:ext cx="4658760" cy="885960"/>
          </a:xfrm>
          <a:prstGeom prst="rect">
            <a:avLst/>
          </a:prstGeom>
          <a:noFill/>
          <a:ln w="0">
            <a:noFill/>
          </a:ln>
        </p:spPr>
        <p:txBody>
          <a:bodyPr lIns="0" rIns="0" tIns="0" bIns="0" anchor="t">
            <a:noAutofit/>
          </a:bodyPr>
          <a:p>
            <a:pPr>
              <a:lnSpc>
                <a:spcPct val="140000"/>
              </a:lnSpc>
              <a:spcAft>
                <a:spcPts val="499"/>
              </a:spcAft>
              <a:tabLst>
                <a:tab algn="l" pos="0"/>
              </a:tabLst>
            </a:pPr>
            <a:r>
              <a:rPr b="0" lang="en" sz="1400" spc="-1" strike="noStrike">
                <a:solidFill>
                  <a:srgbClr val="000000"/>
                </a:solidFill>
                <a:latin typeface="Red Hat Display"/>
                <a:ea typeface="Red Hat Display"/>
              </a:rPr>
              <a:t>Extends native platform capabilities with certified, supported content designed to expand the automation domain and accelerate adoption for enterprise customers.</a:t>
            </a:r>
            <a:endParaRPr b="0" lang="en-US" sz="1400" spc="-1" strike="noStrike">
              <a:latin typeface="Arial"/>
            </a:endParaRPr>
          </a:p>
        </p:txBody>
      </p:sp>
      <p:sp>
        <p:nvSpPr>
          <p:cNvPr id="833" name="PlaceHolder 9"/>
          <p:cNvSpPr>
            <a:spLocks noGrp="1"/>
          </p:cNvSpPr>
          <p:nvPr>
            <p:ph type="subTitle"/>
          </p:nvPr>
        </p:nvSpPr>
        <p:spPr>
          <a:xfrm>
            <a:off x="6855480" y="4280760"/>
            <a:ext cx="4658760" cy="346680"/>
          </a:xfrm>
          <a:prstGeom prst="rect">
            <a:avLst/>
          </a:prstGeom>
          <a:noFill/>
          <a:ln w="0">
            <a:noFill/>
          </a:ln>
        </p:spPr>
        <p:txBody>
          <a:bodyPr lIns="0" rIns="0" tIns="0" bIns="0" anchor="b">
            <a:noAutofit/>
          </a:bodyPr>
          <a:p>
            <a:pPr>
              <a:lnSpc>
                <a:spcPct val="114000"/>
              </a:lnSpc>
              <a:tabLst>
                <a:tab algn="l" pos="0"/>
              </a:tabLst>
            </a:pPr>
            <a:r>
              <a:rPr b="0" lang="en" sz="1800" spc="-1" strike="noStrike">
                <a:solidFill>
                  <a:srgbClr val="ee0000"/>
                </a:solidFill>
                <a:latin typeface="Red Hat Display Medium"/>
                <a:ea typeface="Red Hat Display Medium"/>
              </a:rPr>
              <a:t>Certified content</a:t>
            </a:r>
            <a:endParaRPr b="0" lang="en-US" sz="1800" spc="-1" strike="noStrike">
              <a:latin typeface="Arial"/>
            </a:endParaRPr>
          </a:p>
        </p:txBody>
      </p:sp>
      <p:pic>
        <p:nvPicPr>
          <p:cNvPr id="834" name="Google Shape;449;p30" descr=""/>
          <p:cNvPicPr/>
          <p:nvPr/>
        </p:nvPicPr>
        <p:blipFill>
          <a:blip r:embed="rId2"/>
          <a:stretch/>
        </p:blipFill>
        <p:spPr>
          <a:xfrm>
            <a:off x="5367240" y="1334520"/>
            <a:ext cx="966960" cy="966960"/>
          </a:xfrm>
          <a:prstGeom prst="rect">
            <a:avLst/>
          </a:prstGeom>
          <a:ln w="0">
            <a:noFill/>
          </a:ln>
        </p:spPr>
      </p:pic>
      <p:pic>
        <p:nvPicPr>
          <p:cNvPr id="835" name="Google Shape;450;p30" descr=""/>
          <p:cNvPicPr/>
          <p:nvPr/>
        </p:nvPicPr>
        <p:blipFill>
          <a:blip r:embed="rId3"/>
          <a:stretch/>
        </p:blipFill>
        <p:spPr>
          <a:xfrm>
            <a:off x="5302800" y="2766240"/>
            <a:ext cx="1095840" cy="1095840"/>
          </a:xfrm>
          <a:prstGeom prst="rect">
            <a:avLst/>
          </a:prstGeom>
          <a:ln w="0">
            <a:noFill/>
          </a:ln>
        </p:spPr>
      </p:pic>
      <p:pic>
        <p:nvPicPr>
          <p:cNvPr id="836" name="Google Shape;451;p30" descr=""/>
          <p:cNvPicPr/>
          <p:nvPr/>
        </p:nvPicPr>
        <p:blipFill>
          <a:blip r:embed="rId4"/>
          <a:stretch/>
        </p:blipFill>
        <p:spPr>
          <a:xfrm>
            <a:off x="5367240" y="4395960"/>
            <a:ext cx="966960" cy="9669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837" name="Google Shape;456;p31" descr=""/>
          <p:cNvPicPr/>
          <p:nvPr/>
        </p:nvPicPr>
        <p:blipFill>
          <a:blip r:embed="rId1"/>
          <a:stretch/>
        </p:blipFill>
        <p:spPr>
          <a:xfrm>
            <a:off x="1481760" y="2171880"/>
            <a:ext cx="9224640" cy="3440520"/>
          </a:xfrm>
          <a:prstGeom prst="rect">
            <a:avLst/>
          </a:prstGeom>
          <a:ln w="0">
            <a:noFill/>
          </a:ln>
        </p:spPr>
      </p:pic>
      <p:sp>
        <p:nvSpPr>
          <p:cNvPr id="838" name="PlaceHolder 1"/>
          <p:cNvSpPr>
            <a:spLocks noGrp="1"/>
          </p:cNvSpPr>
          <p:nvPr>
            <p:ph type="subTitle"/>
          </p:nvPr>
        </p:nvSpPr>
        <p:spPr>
          <a:xfrm>
            <a:off x="4799520" y="1143000"/>
            <a:ext cx="8022960" cy="662400"/>
          </a:xfrm>
          <a:prstGeom prst="rect">
            <a:avLst/>
          </a:prstGeom>
          <a:noFill/>
          <a:ln w="0">
            <a:noFill/>
          </a:ln>
        </p:spPr>
        <p:txBody>
          <a:bodyPr lIns="0" rIns="0" tIns="0" bIns="0" anchor="ctr">
            <a:noAutofit/>
          </a:bodyPr>
          <a:p>
            <a:pPr>
              <a:lnSpc>
                <a:spcPct val="100000"/>
              </a:lnSpc>
              <a:spcAft>
                <a:spcPts val="499"/>
              </a:spcAft>
              <a:tabLst>
                <a:tab algn="l" pos="0"/>
              </a:tabLst>
            </a:pPr>
            <a:r>
              <a:rPr b="0" lang="en" sz="2400" spc="-1" strike="noStrike">
                <a:solidFill>
                  <a:srgbClr val="ee0000"/>
                </a:solidFill>
                <a:latin typeface="Red Hat Display"/>
                <a:ea typeface="Red Hat Display"/>
              </a:rPr>
              <a:t>Holistic automation for your enterprise</a:t>
            </a:r>
            <a:endParaRPr b="0" lang="en-US" sz="2400" spc="-1" strike="noStrike">
              <a:latin typeface="Arial"/>
            </a:endParaRPr>
          </a:p>
        </p:txBody>
      </p:sp>
      <p:sp>
        <p:nvSpPr>
          <p:cNvPr id="839" name="PlaceHolder 2"/>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What makes a platform?</a:t>
            </a:r>
            <a:endParaRPr b="0" lang="en-US" sz="1000" spc="-1" strike="noStrike">
              <a:latin typeface="Arial"/>
            </a:endParaRPr>
          </a:p>
        </p:txBody>
      </p:sp>
      <p:sp>
        <p:nvSpPr>
          <p:cNvPr id="840" name="PlaceHolder 3"/>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240AB2DB-C275-4348-9C0B-CCCFE44C44B6}"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841" name="Google Shape;460;p31"/>
          <p:cNvSpPr/>
          <p:nvPr/>
        </p:nvSpPr>
        <p:spPr>
          <a:xfrm>
            <a:off x="1896840" y="4179960"/>
            <a:ext cx="2571480" cy="726480"/>
          </a:xfrm>
          <a:prstGeom prst="rect">
            <a:avLst/>
          </a:prstGeom>
          <a:noFill/>
          <a:ln w="0">
            <a:noFill/>
          </a:ln>
        </p:spPr>
        <p:style>
          <a:lnRef idx="0"/>
          <a:fillRef idx="0"/>
          <a:effectRef idx="0"/>
          <a:fontRef idx="minor"/>
        </p:style>
        <p:txBody>
          <a:bodyPr lIns="274320" rIns="274320" tIns="91440" bIns="91440" anchor="ctr">
            <a:noAutofit/>
          </a:bodyPr>
          <a:p>
            <a:pPr algn="ctr">
              <a:lnSpc>
                <a:spcPct val="100000"/>
              </a:lnSpc>
              <a:tabLst>
                <a:tab algn="l" pos="0"/>
              </a:tabLst>
            </a:pPr>
            <a:r>
              <a:rPr b="0" lang="en" sz="2400" spc="-1" strike="noStrike" u="sng">
                <a:solidFill>
                  <a:srgbClr val="ee0000"/>
                </a:solidFill>
                <a:uFillTx/>
                <a:latin typeface="Red Hat Display Medium"/>
                <a:ea typeface="Red Hat Display Medium"/>
                <a:hlinkClick r:id="rId2"/>
              </a:rPr>
              <a:t>Create </a:t>
            </a:r>
            <a:r>
              <a:rPr b="0" lang="en" sz="2400" spc="-1" strike="noStrike" u="sng">
                <a:solidFill>
                  <a:srgbClr val="ee0000"/>
                </a:solidFill>
                <a:uFillTx/>
                <a:latin typeface="Red Hat Display Medium"/>
                <a:ea typeface="Red Hat Display Medium"/>
                <a:hlinkClick r:id="rId3"/>
              </a:rPr>
              <a:t>▸</a:t>
            </a:r>
            <a:endParaRPr b="0" lang="en-US" sz="2400" spc="-1" strike="noStrike">
              <a:latin typeface="Arial"/>
            </a:endParaRPr>
          </a:p>
        </p:txBody>
      </p:sp>
      <p:sp>
        <p:nvSpPr>
          <p:cNvPr id="842" name="Google Shape;461;p31"/>
          <p:cNvSpPr/>
          <p:nvPr/>
        </p:nvSpPr>
        <p:spPr>
          <a:xfrm>
            <a:off x="4881960" y="4179960"/>
            <a:ext cx="2458800" cy="726480"/>
          </a:xfrm>
          <a:prstGeom prst="rect">
            <a:avLst/>
          </a:prstGeom>
          <a:noFill/>
          <a:ln w="0">
            <a:noFill/>
          </a:ln>
        </p:spPr>
        <p:style>
          <a:lnRef idx="0"/>
          <a:fillRef idx="0"/>
          <a:effectRef idx="0"/>
          <a:fontRef idx="minor"/>
        </p:style>
        <p:txBody>
          <a:bodyPr lIns="274320" rIns="274320" tIns="91440" bIns="91440" anchor="ctr">
            <a:noAutofit/>
          </a:bodyPr>
          <a:p>
            <a:pPr algn="ctr">
              <a:lnSpc>
                <a:spcPct val="100000"/>
              </a:lnSpc>
              <a:tabLst>
                <a:tab algn="l" pos="0"/>
              </a:tabLst>
            </a:pPr>
            <a:r>
              <a:rPr b="0" lang="en" sz="2400" spc="-1" strike="noStrike" u="sng">
                <a:solidFill>
                  <a:srgbClr val="ee0000"/>
                </a:solidFill>
                <a:uFillTx/>
                <a:latin typeface="Red Hat Display Medium"/>
                <a:ea typeface="Red Hat Display Medium"/>
                <a:hlinkClick r:id="rId4"/>
              </a:rPr>
              <a:t>Operate </a:t>
            </a:r>
            <a:r>
              <a:rPr b="0" lang="en" sz="2400" spc="-1" strike="noStrike" u="sng">
                <a:solidFill>
                  <a:srgbClr val="ee0000"/>
                </a:solidFill>
                <a:uFillTx/>
                <a:latin typeface="Red Hat Display Medium"/>
                <a:ea typeface="Red Hat Display Medium"/>
                <a:hlinkClick r:id="rId5"/>
              </a:rPr>
              <a:t>▸</a:t>
            </a:r>
            <a:endParaRPr b="0" lang="en-US" sz="2400" spc="-1" strike="noStrike">
              <a:latin typeface="Arial"/>
            </a:endParaRPr>
          </a:p>
        </p:txBody>
      </p:sp>
      <p:sp>
        <p:nvSpPr>
          <p:cNvPr id="843" name="Google Shape;462;p31"/>
          <p:cNvSpPr/>
          <p:nvPr/>
        </p:nvSpPr>
        <p:spPr>
          <a:xfrm>
            <a:off x="7791480" y="4179960"/>
            <a:ext cx="2501280" cy="726480"/>
          </a:xfrm>
          <a:prstGeom prst="rect">
            <a:avLst/>
          </a:prstGeom>
          <a:noFill/>
          <a:ln w="0">
            <a:noFill/>
          </a:ln>
        </p:spPr>
        <p:style>
          <a:lnRef idx="0"/>
          <a:fillRef idx="0"/>
          <a:effectRef idx="0"/>
          <a:fontRef idx="minor"/>
        </p:style>
        <p:txBody>
          <a:bodyPr lIns="274320" rIns="274320" tIns="91440" bIns="91440" anchor="ctr">
            <a:noAutofit/>
          </a:bodyPr>
          <a:p>
            <a:pPr algn="ctr">
              <a:lnSpc>
                <a:spcPct val="100000"/>
              </a:lnSpc>
              <a:tabLst>
                <a:tab algn="l" pos="0"/>
              </a:tabLst>
            </a:pPr>
            <a:r>
              <a:rPr b="0" lang="en" sz="2400" spc="-1" strike="noStrike" u="sng">
                <a:solidFill>
                  <a:srgbClr val="ee0000"/>
                </a:solidFill>
                <a:uFillTx/>
                <a:latin typeface="Red Hat Display Medium"/>
                <a:ea typeface="Red Hat Display Medium"/>
                <a:hlinkClick r:id="rId6"/>
              </a:rPr>
              <a:t>Consume </a:t>
            </a:r>
            <a:r>
              <a:rPr b="0" lang="en" sz="2400" spc="-1" strike="noStrike" u="sng">
                <a:solidFill>
                  <a:srgbClr val="ee0000"/>
                </a:solidFill>
                <a:uFillTx/>
                <a:latin typeface="Red Hat Display Medium"/>
                <a:ea typeface="Red Hat Display Medium"/>
                <a:hlinkClick r:id="rId7"/>
              </a:rPr>
              <a:t>▸</a:t>
            </a:r>
            <a:endParaRPr b="0" lang="en-US" sz="2400" spc="-1" strike="noStrike">
              <a:latin typeface="Arial"/>
            </a:endParaRPr>
          </a:p>
        </p:txBody>
      </p:sp>
      <p:pic>
        <p:nvPicPr>
          <p:cNvPr id="844" name="Google Shape;463;p31" descr=""/>
          <p:cNvPicPr/>
          <p:nvPr/>
        </p:nvPicPr>
        <p:blipFill>
          <a:blip r:embed="rId8"/>
          <a:stretch/>
        </p:blipFill>
        <p:spPr>
          <a:xfrm>
            <a:off x="919800" y="914400"/>
            <a:ext cx="3280320" cy="997920"/>
          </a:xfrm>
          <a:prstGeom prst="rect">
            <a:avLst/>
          </a:prstGeom>
          <a:ln w="0">
            <a:noFill/>
          </a:ln>
        </p:spPr>
      </p:pic>
      <p:sp>
        <p:nvSpPr>
          <p:cNvPr id="845" name="Google Shape;464;p31"/>
          <p:cNvSpPr/>
          <p:nvPr/>
        </p:nvSpPr>
        <p:spPr>
          <a:xfrm>
            <a:off x="10067040" y="1474560"/>
            <a:ext cx="2112120" cy="360"/>
          </a:xfrm>
          <a:custGeom>
            <a:avLst/>
            <a:gdLst/>
            <a:ahLst/>
            <a:rect l="l" t="t" r="r" b="b"/>
            <a:pathLst>
              <a:path w="21600" h="21600">
                <a:moveTo>
                  <a:pt x="0" y="0"/>
                </a:moveTo>
                <a:lnTo>
                  <a:pt x="21600" y="21600"/>
                </a:lnTo>
              </a:path>
            </a:pathLst>
          </a:custGeom>
          <a:noFill/>
          <a:ln cap="rnd" w="19050">
            <a:solidFill>
              <a:srgbClr val="ee0000"/>
            </a:solidFill>
            <a:prstDash val="dot"/>
            <a:round/>
          </a:ln>
        </p:spPr>
        <p:style>
          <a:lnRef idx="0"/>
          <a:fillRef idx="0"/>
          <a:effectRef idx="0"/>
          <a:fontRef idx="minor"/>
        </p:style>
      </p:sp>
      <p:pic>
        <p:nvPicPr>
          <p:cNvPr id="846" name="Google Shape;465;p31" descr=""/>
          <p:cNvPicPr/>
          <p:nvPr/>
        </p:nvPicPr>
        <p:blipFill>
          <a:blip r:embed="rId9"/>
          <a:stretch/>
        </p:blipFill>
        <p:spPr>
          <a:xfrm>
            <a:off x="2640240" y="3063960"/>
            <a:ext cx="1084680" cy="1084680"/>
          </a:xfrm>
          <a:prstGeom prst="rect">
            <a:avLst/>
          </a:prstGeom>
          <a:ln w="0">
            <a:noFill/>
          </a:ln>
        </p:spPr>
      </p:pic>
      <p:pic>
        <p:nvPicPr>
          <p:cNvPr id="847" name="Google Shape;466;p31" descr=""/>
          <p:cNvPicPr/>
          <p:nvPr/>
        </p:nvPicPr>
        <p:blipFill>
          <a:blip r:embed="rId10"/>
          <a:stretch/>
        </p:blipFill>
        <p:spPr>
          <a:xfrm>
            <a:off x="5484960" y="3035160"/>
            <a:ext cx="1141920" cy="1141920"/>
          </a:xfrm>
          <a:prstGeom prst="rect">
            <a:avLst/>
          </a:prstGeom>
          <a:ln w="0">
            <a:noFill/>
          </a:ln>
        </p:spPr>
      </p:pic>
      <p:pic>
        <p:nvPicPr>
          <p:cNvPr id="848" name="Google Shape;467;p31" descr=""/>
          <p:cNvPicPr/>
          <p:nvPr/>
        </p:nvPicPr>
        <p:blipFill>
          <a:blip r:embed="rId11"/>
          <a:stretch/>
        </p:blipFill>
        <p:spPr>
          <a:xfrm>
            <a:off x="8543160" y="3107160"/>
            <a:ext cx="997920" cy="9979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What makes a platform?</a:t>
            </a:r>
            <a:endParaRPr b="0" lang="en-US" sz="1000" spc="-1" strike="noStrike">
              <a:latin typeface="Arial"/>
            </a:endParaRPr>
          </a:p>
        </p:txBody>
      </p:sp>
      <p:sp>
        <p:nvSpPr>
          <p:cNvPr id="850"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17839A89-127B-4F27-B32F-E970E5FC80A5}"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851" name="Google Shape;474;p32"/>
          <p:cNvSpPr/>
          <p:nvPr/>
        </p:nvSpPr>
        <p:spPr>
          <a:xfrm>
            <a:off x="1258200" y="1600200"/>
            <a:ext cx="10283760" cy="3885480"/>
          </a:xfrm>
          <a:prstGeom prst="rect">
            <a:avLst/>
          </a:prstGeom>
          <a:noFill/>
          <a:ln cap="rnd" w="19050">
            <a:solidFill>
              <a:srgbClr val="000000"/>
            </a:solidFill>
            <a:prstDash val="dot"/>
            <a:round/>
          </a:ln>
        </p:spPr>
        <p:style>
          <a:lnRef idx="0"/>
          <a:fillRef idx="0"/>
          <a:effectRef idx="0"/>
          <a:fontRef idx="minor"/>
        </p:style>
      </p:sp>
      <p:sp>
        <p:nvSpPr>
          <p:cNvPr id="852" name="Google Shape;475;p32"/>
          <p:cNvSpPr/>
          <p:nvPr/>
        </p:nvSpPr>
        <p:spPr>
          <a:xfrm>
            <a:off x="915120" y="1290240"/>
            <a:ext cx="2885760" cy="877320"/>
          </a:xfrm>
          <a:prstGeom prst="rect">
            <a:avLst/>
          </a:prstGeom>
          <a:solidFill>
            <a:srgbClr val="ffffff"/>
          </a:solidFill>
          <a:ln w="0">
            <a:noFill/>
          </a:ln>
        </p:spPr>
        <p:style>
          <a:lnRef idx="0"/>
          <a:fillRef idx="0"/>
          <a:effectRef idx="0"/>
          <a:fontRef idx="minor"/>
        </p:style>
      </p:sp>
      <p:sp>
        <p:nvSpPr>
          <p:cNvPr id="853" name="Google Shape;476;p32"/>
          <p:cNvSpPr/>
          <p:nvPr/>
        </p:nvSpPr>
        <p:spPr>
          <a:xfrm>
            <a:off x="4002120" y="2170440"/>
            <a:ext cx="1713600" cy="801000"/>
          </a:xfrm>
          <a:prstGeom prst="rect">
            <a:avLst/>
          </a:prstGeom>
          <a:solidFill>
            <a:srgbClr val="efefef"/>
          </a:solidFill>
          <a:ln w="9525">
            <a:solidFill>
              <a:srgbClr val="ffffff"/>
            </a:solidFill>
            <a:round/>
          </a:ln>
        </p:spPr>
        <p:style>
          <a:lnRef idx="0"/>
          <a:fillRef idx="0"/>
          <a:effectRef idx="0"/>
          <a:fontRef idx="minor"/>
        </p:style>
        <p:txBody>
          <a:bodyPr lIns="0" rIns="0" tIns="116640" bIns="0" anchor="ctr">
            <a:noAutofit/>
          </a:bodyPr>
          <a:p>
            <a:pPr algn="ctr">
              <a:lnSpc>
                <a:spcPct val="115000"/>
              </a:lnSpc>
              <a:tabLst>
                <a:tab algn="l" pos="0"/>
              </a:tabLst>
            </a:pPr>
            <a:r>
              <a:rPr b="0" lang="en" sz="1200" spc="-1" strike="noStrike">
                <a:solidFill>
                  <a:srgbClr val="000000"/>
                </a:solidFill>
                <a:latin typeface="Red Hat Display Medium"/>
                <a:ea typeface="Red Hat Display Medium"/>
              </a:rPr>
              <a:t>Automation controller</a:t>
            </a:r>
            <a:endParaRPr b="0" lang="en-US" sz="1200" spc="-1" strike="noStrike">
              <a:latin typeface="Arial"/>
            </a:endParaRPr>
          </a:p>
        </p:txBody>
      </p:sp>
      <p:sp>
        <p:nvSpPr>
          <p:cNvPr id="854" name="Google Shape;477;p32"/>
          <p:cNvSpPr/>
          <p:nvPr/>
        </p:nvSpPr>
        <p:spPr>
          <a:xfrm>
            <a:off x="5830560" y="2170440"/>
            <a:ext cx="1713600" cy="801000"/>
          </a:xfrm>
          <a:prstGeom prst="rect">
            <a:avLst/>
          </a:prstGeom>
          <a:solidFill>
            <a:srgbClr val="efefef"/>
          </a:solidFill>
          <a:ln w="9525">
            <a:solidFill>
              <a:srgbClr val="ffffff"/>
            </a:solidFill>
            <a:round/>
          </a:ln>
        </p:spPr>
        <p:style>
          <a:lnRef idx="0"/>
          <a:fillRef idx="0"/>
          <a:effectRef idx="0"/>
          <a:fontRef idx="minor"/>
        </p:style>
        <p:txBody>
          <a:bodyPr lIns="0" rIns="0" tIns="116640" bIns="0" anchor="ctr">
            <a:noAutofit/>
          </a:bodyPr>
          <a:p>
            <a:pPr algn="ctr">
              <a:lnSpc>
                <a:spcPct val="115000"/>
              </a:lnSpc>
              <a:tabLst>
                <a:tab algn="l" pos="0"/>
              </a:tabLst>
            </a:pPr>
            <a:r>
              <a:rPr b="0" lang="en" sz="1200" spc="-1" strike="noStrike">
                <a:solidFill>
                  <a:srgbClr val="000000"/>
                </a:solidFill>
                <a:latin typeface="Red Hat Display Medium"/>
                <a:ea typeface="Red Hat Display Medium"/>
              </a:rPr>
              <a:t>Automation </a:t>
            </a:r>
            <a:endParaRPr b="0" lang="en-US" sz="1200" spc="-1" strike="noStrike">
              <a:latin typeface="Arial"/>
            </a:endParaRPr>
          </a:p>
          <a:p>
            <a:pPr algn="ctr">
              <a:lnSpc>
                <a:spcPct val="115000"/>
              </a:lnSpc>
              <a:tabLst>
                <a:tab algn="l" pos="0"/>
              </a:tabLst>
            </a:pPr>
            <a:r>
              <a:rPr b="0" lang="en" sz="1200" spc="-1" strike="noStrike">
                <a:solidFill>
                  <a:srgbClr val="000000"/>
                </a:solidFill>
                <a:latin typeface="Red Hat Display Medium"/>
                <a:ea typeface="Red Hat Display Medium"/>
              </a:rPr>
              <a:t>hub</a:t>
            </a:r>
            <a:endParaRPr b="0" lang="en-US" sz="1200" spc="-1" strike="noStrike">
              <a:latin typeface="Arial"/>
            </a:endParaRPr>
          </a:p>
        </p:txBody>
      </p:sp>
      <p:sp>
        <p:nvSpPr>
          <p:cNvPr id="855" name="Google Shape;478;p32"/>
          <p:cNvSpPr/>
          <p:nvPr/>
        </p:nvSpPr>
        <p:spPr>
          <a:xfrm>
            <a:off x="7658640" y="2170440"/>
            <a:ext cx="1713600" cy="801000"/>
          </a:xfrm>
          <a:prstGeom prst="rect">
            <a:avLst/>
          </a:prstGeom>
          <a:solidFill>
            <a:srgbClr val="efefef"/>
          </a:solidFill>
          <a:ln w="9525">
            <a:solidFill>
              <a:srgbClr val="ffffff"/>
            </a:solidFill>
            <a:round/>
          </a:ln>
        </p:spPr>
        <p:style>
          <a:lnRef idx="0"/>
          <a:fillRef idx="0"/>
          <a:effectRef idx="0"/>
          <a:fontRef idx="minor"/>
        </p:style>
        <p:txBody>
          <a:bodyPr lIns="0" rIns="0" tIns="116640" bIns="0" anchor="ctr">
            <a:noAutofit/>
          </a:bodyPr>
          <a:p>
            <a:pPr algn="ctr">
              <a:lnSpc>
                <a:spcPct val="115000"/>
              </a:lnSpc>
              <a:tabLst>
                <a:tab algn="l" pos="0"/>
              </a:tabLst>
            </a:pPr>
            <a:r>
              <a:rPr b="0" lang="en" sz="1200" spc="-1" strike="noStrike">
                <a:solidFill>
                  <a:srgbClr val="000000"/>
                </a:solidFill>
                <a:latin typeface="Red Hat Display Medium"/>
                <a:ea typeface="Red Hat Display Medium"/>
              </a:rPr>
              <a:t>Automation </a:t>
            </a:r>
            <a:endParaRPr b="0" lang="en-US" sz="1200" spc="-1" strike="noStrike">
              <a:latin typeface="Arial"/>
            </a:endParaRPr>
          </a:p>
          <a:p>
            <a:pPr algn="ctr">
              <a:lnSpc>
                <a:spcPct val="115000"/>
              </a:lnSpc>
              <a:tabLst>
                <a:tab algn="l" pos="0"/>
              </a:tabLst>
            </a:pPr>
            <a:r>
              <a:rPr b="0" lang="en" sz="1200" spc="-1" strike="noStrike">
                <a:solidFill>
                  <a:srgbClr val="000000"/>
                </a:solidFill>
                <a:latin typeface="Red Hat Display Medium"/>
                <a:ea typeface="Red Hat Display Medium"/>
              </a:rPr>
              <a:t>services catalog</a:t>
            </a:r>
            <a:endParaRPr b="0" lang="en-US" sz="1200" spc="-1" strike="noStrike">
              <a:latin typeface="Arial"/>
            </a:endParaRPr>
          </a:p>
        </p:txBody>
      </p:sp>
      <p:sp>
        <p:nvSpPr>
          <p:cNvPr id="856" name="Google Shape;479;p32"/>
          <p:cNvSpPr/>
          <p:nvPr/>
        </p:nvSpPr>
        <p:spPr>
          <a:xfrm>
            <a:off x="4216680" y="5257800"/>
            <a:ext cx="4341600" cy="456480"/>
          </a:xfrm>
          <a:prstGeom prst="rect">
            <a:avLst/>
          </a:prstGeom>
          <a:solidFill>
            <a:srgbClr val="ffffff"/>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2400" spc="-1" strike="noStrike">
                <a:solidFill>
                  <a:srgbClr val="ee0000"/>
                </a:solidFill>
                <a:latin typeface="Red Hat Display Medium"/>
                <a:ea typeface="Red Hat Display Medium"/>
              </a:rPr>
              <a:t>Fueled by an </a:t>
            </a:r>
            <a:br/>
            <a:r>
              <a:rPr b="0" lang="en" sz="2400" spc="-1" strike="noStrike">
                <a:solidFill>
                  <a:srgbClr val="ee0000"/>
                </a:solidFill>
                <a:latin typeface="Red Hat Display Medium"/>
                <a:ea typeface="Red Hat Display Medium"/>
              </a:rPr>
              <a:t>open source community</a:t>
            </a:r>
            <a:endParaRPr b="0" lang="en-US" sz="2400" spc="-1" strike="noStrike">
              <a:latin typeface="Arial"/>
            </a:endParaRPr>
          </a:p>
        </p:txBody>
      </p:sp>
      <p:sp>
        <p:nvSpPr>
          <p:cNvPr id="857" name="Google Shape;480;p32"/>
          <p:cNvSpPr/>
          <p:nvPr/>
        </p:nvSpPr>
        <p:spPr>
          <a:xfrm>
            <a:off x="9487080" y="2170440"/>
            <a:ext cx="1713600" cy="801000"/>
          </a:xfrm>
          <a:prstGeom prst="rect">
            <a:avLst/>
          </a:prstGeom>
          <a:solidFill>
            <a:srgbClr val="efefef"/>
          </a:solidFill>
          <a:ln w="9525">
            <a:solidFill>
              <a:srgbClr val="ffffff"/>
            </a:solidFill>
            <a:round/>
          </a:ln>
        </p:spPr>
        <p:style>
          <a:lnRef idx="0"/>
          <a:fillRef idx="0"/>
          <a:effectRef idx="0"/>
          <a:fontRef idx="minor"/>
        </p:style>
        <p:txBody>
          <a:bodyPr lIns="0" rIns="0" tIns="116640" bIns="0" anchor="ctr">
            <a:noAutofit/>
          </a:bodyPr>
          <a:p>
            <a:pPr algn="ctr">
              <a:lnSpc>
                <a:spcPct val="115000"/>
              </a:lnSpc>
              <a:tabLst>
                <a:tab algn="l" pos="0"/>
              </a:tabLst>
            </a:pPr>
            <a:r>
              <a:rPr b="0" lang="en" sz="1200" spc="-1" strike="noStrike">
                <a:solidFill>
                  <a:srgbClr val="000000"/>
                </a:solidFill>
                <a:latin typeface="Red Hat Display Medium"/>
                <a:ea typeface="Red Hat Display Medium"/>
              </a:rPr>
              <a:t>Insights for Ansible Automation Platform</a:t>
            </a:r>
            <a:endParaRPr b="0" lang="en-US" sz="1200" spc="-1" strike="noStrike">
              <a:latin typeface="Arial"/>
            </a:endParaRPr>
          </a:p>
        </p:txBody>
      </p:sp>
      <p:sp>
        <p:nvSpPr>
          <p:cNvPr id="858" name="Google Shape;481;p32"/>
          <p:cNvSpPr/>
          <p:nvPr/>
        </p:nvSpPr>
        <p:spPr>
          <a:xfrm>
            <a:off x="4000680" y="4343400"/>
            <a:ext cx="7200000" cy="570960"/>
          </a:xfrm>
          <a:prstGeom prst="rect">
            <a:avLst/>
          </a:prstGeom>
          <a:solidFill>
            <a:srgbClr val="efefef"/>
          </a:solidFill>
          <a:ln w="9525">
            <a:solidFill>
              <a:srgbClr val="ffffff"/>
            </a:solidFill>
            <a:round/>
          </a:ln>
        </p:spPr>
        <p:style>
          <a:lnRef idx="0"/>
          <a:fillRef idx="0"/>
          <a:effectRef idx="0"/>
          <a:fontRef idx="minor"/>
        </p:style>
        <p:txBody>
          <a:bodyPr lIns="205560" rIns="68400" tIns="68400" bIns="68400" anchor="ctr">
            <a:noAutofit/>
          </a:bodyPr>
          <a:p>
            <a:pPr algn="ctr">
              <a:lnSpc>
                <a:spcPct val="100000"/>
              </a:lnSpc>
              <a:tabLst>
                <a:tab algn="l" pos="0"/>
              </a:tabLst>
            </a:pPr>
            <a:r>
              <a:rPr b="0" lang="en" sz="1200" spc="-1" strike="noStrike">
                <a:solidFill>
                  <a:srgbClr val="000000"/>
                </a:solidFill>
                <a:latin typeface="Red Hat Display Medium"/>
                <a:ea typeface="Red Hat Display Medium"/>
              </a:rPr>
              <a:t>Ansible command line</a:t>
            </a:r>
            <a:endParaRPr b="0" lang="en-US" sz="1200" spc="-1" strike="noStrike">
              <a:latin typeface="Arial"/>
            </a:endParaRPr>
          </a:p>
        </p:txBody>
      </p:sp>
      <p:sp>
        <p:nvSpPr>
          <p:cNvPr id="859" name="Google Shape;482;p32"/>
          <p:cNvSpPr/>
          <p:nvPr/>
        </p:nvSpPr>
        <p:spPr>
          <a:xfrm>
            <a:off x="6627600" y="1943280"/>
            <a:ext cx="4572720" cy="227880"/>
          </a:xfrm>
          <a:prstGeom prst="rect">
            <a:avLst/>
          </a:prstGeom>
          <a:solidFill>
            <a:schemeClr val="accent4"/>
          </a:solidFill>
          <a:ln w="9525">
            <a:solidFill>
              <a:srgbClr val="ffffff"/>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ffffff"/>
                </a:solidFill>
                <a:latin typeface="Red Hat Display Medium"/>
                <a:ea typeface="Red Hat Display Medium"/>
              </a:rPr>
              <a:t>Ansible Cloud Services</a:t>
            </a:r>
            <a:endParaRPr b="0" lang="en-US" sz="1000" spc="-1" strike="noStrike">
              <a:latin typeface="Arial"/>
            </a:endParaRPr>
          </a:p>
        </p:txBody>
      </p:sp>
      <p:sp>
        <p:nvSpPr>
          <p:cNvPr id="860" name="Google Shape;483;p32"/>
          <p:cNvSpPr/>
          <p:nvPr/>
        </p:nvSpPr>
        <p:spPr>
          <a:xfrm>
            <a:off x="4002120" y="1943280"/>
            <a:ext cx="2513160" cy="227880"/>
          </a:xfrm>
          <a:prstGeom prst="rect">
            <a:avLst/>
          </a:prstGeom>
          <a:solidFill>
            <a:schemeClr val="accent4"/>
          </a:solidFill>
          <a:ln w="9525">
            <a:solidFill>
              <a:srgbClr val="ffffff"/>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ffffff"/>
                </a:solidFill>
                <a:latin typeface="Red Hat Display Medium"/>
                <a:ea typeface="Red Hat Display Medium"/>
              </a:rPr>
              <a:t>On-premises</a:t>
            </a:r>
            <a:endParaRPr b="0" lang="en-US" sz="1000" spc="-1" strike="noStrike">
              <a:latin typeface="Arial"/>
            </a:endParaRPr>
          </a:p>
        </p:txBody>
      </p:sp>
      <p:sp>
        <p:nvSpPr>
          <p:cNvPr id="861" name="Google Shape;484;p32"/>
          <p:cNvSpPr/>
          <p:nvPr/>
        </p:nvSpPr>
        <p:spPr>
          <a:xfrm>
            <a:off x="4000680" y="3086280"/>
            <a:ext cx="7200000" cy="570960"/>
          </a:xfrm>
          <a:prstGeom prst="rect">
            <a:avLst/>
          </a:prstGeom>
          <a:solidFill>
            <a:srgbClr val="efefef"/>
          </a:solidFill>
          <a:ln w="9525">
            <a:solidFill>
              <a:srgbClr val="ffffff"/>
            </a:solidFill>
            <a:round/>
          </a:ln>
        </p:spPr>
        <p:style>
          <a:lnRef idx="0"/>
          <a:fillRef idx="0"/>
          <a:effectRef idx="0"/>
          <a:fontRef idx="minor"/>
        </p:style>
        <p:txBody>
          <a:bodyPr lIns="205560" rIns="68400" tIns="68400" bIns="68400" anchor="t">
            <a:noAutofit/>
          </a:bodyPr>
          <a:p>
            <a:pPr algn="ctr">
              <a:lnSpc>
                <a:spcPct val="100000"/>
              </a:lnSpc>
              <a:tabLst>
                <a:tab algn="l" pos="0"/>
              </a:tabLst>
            </a:pPr>
            <a:r>
              <a:rPr b="0" lang="en" sz="1200" spc="-1" strike="noStrike">
                <a:solidFill>
                  <a:srgbClr val="000000"/>
                </a:solidFill>
                <a:latin typeface="Red Hat Display Medium"/>
                <a:ea typeface="Red Hat Display Medium"/>
              </a:rPr>
              <a:t>Ansible content domains</a:t>
            </a:r>
            <a:endParaRPr b="0" lang="en-US" sz="1200" spc="-1" strike="noStrike">
              <a:latin typeface="Arial"/>
            </a:endParaRPr>
          </a:p>
        </p:txBody>
      </p:sp>
      <p:sp>
        <p:nvSpPr>
          <p:cNvPr id="862" name="Google Shape;485;p32"/>
          <p:cNvSpPr/>
          <p:nvPr/>
        </p:nvSpPr>
        <p:spPr>
          <a:xfrm>
            <a:off x="4002120" y="3429000"/>
            <a:ext cx="3541680" cy="227880"/>
          </a:xfrm>
          <a:prstGeom prst="rect">
            <a:avLst/>
          </a:prstGeom>
          <a:solidFill>
            <a:schemeClr val="accent1"/>
          </a:solidFill>
          <a:ln w="9525">
            <a:solidFill>
              <a:srgbClr val="ee0000"/>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ffffff"/>
                </a:solidFill>
                <a:latin typeface="Red Hat Display Medium"/>
                <a:ea typeface="Red Hat Display Medium"/>
              </a:rPr>
              <a:t>Infrastructure</a:t>
            </a:r>
            <a:endParaRPr b="0" lang="en-US" sz="1000" spc="-1" strike="noStrike">
              <a:latin typeface="Arial"/>
            </a:endParaRPr>
          </a:p>
        </p:txBody>
      </p:sp>
      <p:sp>
        <p:nvSpPr>
          <p:cNvPr id="863" name="Google Shape;486;p32"/>
          <p:cNvSpPr/>
          <p:nvPr/>
        </p:nvSpPr>
        <p:spPr>
          <a:xfrm>
            <a:off x="7658640" y="3429000"/>
            <a:ext cx="1027800" cy="799560"/>
          </a:xfrm>
          <a:prstGeom prst="rect">
            <a:avLst/>
          </a:prstGeom>
          <a:solidFill>
            <a:srgbClr val="ffffff"/>
          </a:solidFill>
          <a:ln w="9525">
            <a:solidFill>
              <a:srgbClr val="ee0000"/>
            </a:solidFill>
            <a:round/>
          </a:ln>
        </p:spPr>
        <p:style>
          <a:lnRef idx="0"/>
          <a:fillRef idx="0"/>
          <a:effectRef idx="0"/>
          <a:fontRef idx="minor"/>
        </p:style>
        <p:txBody>
          <a:bodyPr lIns="90000" rIns="90000" tIns="91440" bIns="91440" anchor="ctr">
            <a:noAutofit/>
          </a:bodyPr>
          <a:p>
            <a:pPr algn="ctr">
              <a:lnSpc>
                <a:spcPct val="100000"/>
              </a:lnSpc>
              <a:spcBef>
                <a:spcPts val="201"/>
              </a:spcBef>
              <a:tabLst>
                <a:tab algn="l" pos="0"/>
              </a:tabLst>
            </a:pPr>
            <a:r>
              <a:rPr b="0" lang="en" sz="1200" spc="-1" strike="noStrike">
                <a:solidFill>
                  <a:srgbClr val="ee0000"/>
                </a:solidFill>
                <a:latin typeface="Red Hat Display Medium"/>
                <a:ea typeface="Red Hat Display Medium"/>
              </a:rPr>
              <a:t>Cloud</a:t>
            </a:r>
            <a:endParaRPr b="0" lang="en-US" sz="1200" spc="-1" strike="noStrike">
              <a:latin typeface="Arial"/>
            </a:endParaRPr>
          </a:p>
        </p:txBody>
      </p:sp>
      <p:sp>
        <p:nvSpPr>
          <p:cNvPr id="864" name="Google Shape;487;p32"/>
          <p:cNvSpPr/>
          <p:nvPr/>
        </p:nvSpPr>
        <p:spPr>
          <a:xfrm>
            <a:off x="8801280" y="3429000"/>
            <a:ext cx="1142280" cy="799560"/>
          </a:xfrm>
          <a:prstGeom prst="rect">
            <a:avLst/>
          </a:prstGeom>
          <a:solidFill>
            <a:srgbClr val="ffffff"/>
          </a:solidFill>
          <a:ln w="9525">
            <a:solidFill>
              <a:srgbClr val="ee0000"/>
            </a:solidFill>
            <a:round/>
          </a:ln>
        </p:spPr>
        <p:style>
          <a:lnRef idx="0"/>
          <a:fillRef idx="0"/>
          <a:effectRef idx="0"/>
          <a:fontRef idx="minor"/>
        </p:style>
        <p:txBody>
          <a:bodyPr lIns="90000" rIns="90000" tIns="91440" bIns="91440" anchor="ctr">
            <a:noAutofit/>
          </a:bodyPr>
          <a:p>
            <a:pPr algn="ctr">
              <a:lnSpc>
                <a:spcPct val="100000"/>
              </a:lnSpc>
              <a:spcBef>
                <a:spcPts val="201"/>
              </a:spcBef>
              <a:tabLst>
                <a:tab algn="l" pos="0"/>
              </a:tabLst>
            </a:pPr>
            <a:r>
              <a:rPr b="0" lang="en" sz="1200" spc="-1" strike="noStrike">
                <a:solidFill>
                  <a:srgbClr val="ee0000"/>
                </a:solidFill>
                <a:latin typeface="Red Hat Display Medium"/>
                <a:ea typeface="Red Hat Display Medium"/>
              </a:rPr>
              <a:t>Network</a:t>
            </a:r>
            <a:endParaRPr b="0" lang="en-US" sz="1200" spc="-1" strike="noStrike">
              <a:latin typeface="Arial"/>
            </a:endParaRPr>
          </a:p>
        </p:txBody>
      </p:sp>
      <p:sp>
        <p:nvSpPr>
          <p:cNvPr id="865" name="Google Shape;488;p32"/>
          <p:cNvSpPr/>
          <p:nvPr/>
        </p:nvSpPr>
        <p:spPr>
          <a:xfrm>
            <a:off x="10058400" y="3429000"/>
            <a:ext cx="1142280" cy="799560"/>
          </a:xfrm>
          <a:prstGeom prst="rect">
            <a:avLst/>
          </a:prstGeom>
          <a:solidFill>
            <a:srgbClr val="ffffff"/>
          </a:solidFill>
          <a:ln w="9525">
            <a:solidFill>
              <a:srgbClr val="ee0000"/>
            </a:solidFill>
            <a:round/>
          </a:ln>
        </p:spPr>
        <p:style>
          <a:lnRef idx="0"/>
          <a:fillRef idx="0"/>
          <a:effectRef idx="0"/>
          <a:fontRef idx="minor"/>
        </p:style>
        <p:txBody>
          <a:bodyPr lIns="90000" rIns="90000" tIns="91440" bIns="91440" anchor="ctr">
            <a:noAutofit/>
          </a:bodyPr>
          <a:p>
            <a:pPr algn="ctr">
              <a:lnSpc>
                <a:spcPct val="100000"/>
              </a:lnSpc>
              <a:spcBef>
                <a:spcPts val="201"/>
              </a:spcBef>
              <a:tabLst>
                <a:tab algn="l" pos="0"/>
              </a:tabLst>
            </a:pPr>
            <a:r>
              <a:rPr b="0" lang="en" sz="1200" spc="-1" strike="noStrike">
                <a:solidFill>
                  <a:srgbClr val="ee0000"/>
                </a:solidFill>
                <a:latin typeface="Red Hat Display Medium"/>
                <a:ea typeface="Red Hat Display Medium"/>
              </a:rPr>
              <a:t>Security</a:t>
            </a:r>
            <a:endParaRPr b="0" lang="en-US" sz="1200" spc="-1" strike="noStrike">
              <a:latin typeface="Arial"/>
            </a:endParaRPr>
          </a:p>
        </p:txBody>
      </p:sp>
      <p:sp>
        <p:nvSpPr>
          <p:cNvPr id="866" name="Google Shape;489;p32"/>
          <p:cNvSpPr/>
          <p:nvPr/>
        </p:nvSpPr>
        <p:spPr>
          <a:xfrm>
            <a:off x="4000680" y="3657600"/>
            <a:ext cx="1713600" cy="570960"/>
          </a:xfrm>
          <a:prstGeom prst="rect">
            <a:avLst/>
          </a:prstGeom>
          <a:solidFill>
            <a:srgbClr val="ffffff"/>
          </a:solidFill>
          <a:ln w="9525">
            <a:solidFill>
              <a:srgbClr val="ee0000"/>
            </a:solidFill>
            <a:round/>
          </a:ln>
        </p:spPr>
        <p:style>
          <a:lnRef idx="0"/>
          <a:fillRef idx="0"/>
          <a:effectRef idx="0"/>
          <a:fontRef idx="minor"/>
        </p:style>
        <p:txBody>
          <a:bodyPr lIns="90000" rIns="90000" tIns="91440" bIns="91440" anchor="ctr">
            <a:noAutofit/>
          </a:bodyPr>
          <a:p>
            <a:pPr algn="ctr">
              <a:lnSpc>
                <a:spcPct val="100000"/>
              </a:lnSpc>
              <a:spcBef>
                <a:spcPts val="201"/>
              </a:spcBef>
              <a:tabLst>
                <a:tab algn="l" pos="0"/>
              </a:tabLst>
            </a:pPr>
            <a:r>
              <a:rPr b="0" lang="en" sz="1200" spc="-1" strike="noStrike">
                <a:solidFill>
                  <a:srgbClr val="ee0000"/>
                </a:solidFill>
                <a:latin typeface="Red Hat Display Medium"/>
                <a:ea typeface="Red Hat Display Medium"/>
              </a:rPr>
              <a:t>Linux</a:t>
            </a:r>
            <a:endParaRPr b="0" lang="en-US" sz="1200" spc="-1" strike="noStrike">
              <a:latin typeface="Arial"/>
            </a:endParaRPr>
          </a:p>
        </p:txBody>
      </p:sp>
      <p:sp>
        <p:nvSpPr>
          <p:cNvPr id="867" name="Google Shape;490;p32"/>
          <p:cNvSpPr/>
          <p:nvPr/>
        </p:nvSpPr>
        <p:spPr>
          <a:xfrm>
            <a:off x="5829840" y="3657600"/>
            <a:ext cx="1713600" cy="570960"/>
          </a:xfrm>
          <a:prstGeom prst="rect">
            <a:avLst/>
          </a:prstGeom>
          <a:solidFill>
            <a:srgbClr val="ffffff"/>
          </a:solidFill>
          <a:ln w="9525">
            <a:solidFill>
              <a:srgbClr val="ee0000"/>
            </a:solidFill>
            <a:round/>
          </a:ln>
        </p:spPr>
        <p:style>
          <a:lnRef idx="0"/>
          <a:fillRef idx="0"/>
          <a:effectRef idx="0"/>
          <a:fontRef idx="minor"/>
        </p:style>
        <p:txBody>
          <a:bodyPr lIns="90000" rIns="90000" tIns="91440" bIns="91440" anchor="ctr">
            <a:noAutofit/>
          </a:bodyPr>
          <a:p>
            <a:pPr algn="ctr">
              <a:lnSpc>
                <a:spcPct val="100000"/>
              </a:lnSpc>
              <a:spcBef>
                <a:spcPts val="201"/>
              </a:spcBef>
              <a:tabLst>
                <a:tab algn="l" pos="0"/>
              </a:tabLst>
            </a:pPr>
            <a:r>
              <a:rPr b="0" lang="en" sz="1200" spc="-1" strike="noStrike">
                <a:solidFill>
                  <a:srgbClr val="ee0000"/>
                </a:solidFill>
                <a:latin typeface="Red Hat Display Medium"/>
                <a:ea typeface="Red Hat Display Medium"/>
              </a:rPr>
              <a:t>Windows</a:t>
            </a:r>
            <a:endParaRPr b="0" lang="en-US" sz="1200" spc="-1" strike="noStrike">
              <a:latin typeface="Arial"/>
            </a:endParaRPr>
          </a:p>
        </p:txBody>
      </p:sp>
      <p:pic>
        <p:nvPicPr>
          <p:cNvPr id="868" name="Google Shape;491;p32" descr=""/>
          <p:cNvPicPr/>
          <p:nvPr/>
        </p:nvPicPr>
        <p:blipFill>
          <a:blip r:embed="rId1"/>
          <a:stretch/>
        </p:blipFill>
        <p:spPr>
          <a:xfrm>
            <a:off x="1029600" y="1143000"/>
            <a:ext cx="2513160" cy="764280"/>
          </a:xfrm>
          <a:prstGeom prst="rect">
            <a:avLst/>
          </a:prstGeom>
          <a:ln w="0">
            <a:noFill/>
          </a:ln>
        </p:spPr>
      </p:pic>
      <p:sp>
        <p:nvSpPr>
          <p:cNvPr id="869" name="Google Shape;492;p32"/>
          <p:cNvSpPr/>
          <p:nvPr/>
        </p:nvSpPr>
        <p:spPr>
          <a:xfrm>
            <a:off x="1715040" y="2291400"/>
            <a:ext cx="2169720" cy="342360"/>
          </a:xfrm>
          <a:prstGeom prst="rect">
            <a:avLst/>
          </a:prstGeom>
          <a:noFill/>
          <a:ln w="0">
            <a:noFill/>
          </a:ln>
        </p:spPr>
        <p:style>
          <a:lnRef idx="0"/>
          <a:fillRef idx="0"/>
          <a:effectRef idx="0"/>
          <a:fontRef idx="minor"/>
        </p:style>
        <p:txBody>
          <a:bodyPr lIns="0" rIns="0" tIns="0" bIns="0" anchor="ctr">
            <a:noAutofit/>
          </a:bodyPr>
          <a:p>
            <a:pPr>
              <a:lnSpc>
                <a:spcPct val="114000"/>
              </a:lnSpc>
              <a:tabLst>
                <a:tab algn="l" pos="0"/>
              </a:tabLst>
            </a:pPr>
            <a:r>
              <a:rPr b="0" lang="en" sz="1600" spc="-1" strike="noStrike">
                <a:solidFill>
                  <a:srgbClr val="000000"/>
                </a:solidFill>
                <a:latin typeface="Red Hat Display Medium"/>
                <a:ea typeface="Red Hat Display Medium"/>
              </a:rPr>
              <a:t>Content creators</a:t>
            </a:r>
            <a:endParaRPr b="0" lang="en-US" sz="1600" spc="-1" strike="noStrike">
              <a:latin typeface="Arial"/>
            </a:endParaRPr>
          </a:p>
        </p:txBody>
      </p:sp>
      <p:sp>
        <p:nvSpPr>
          <p:cNvPr id="870" name="Google Shape;493;p32"/>
          <p:cNvSpPr/>
          <p:nvPr/>
        </p:nvSpPr>
        <p:spPr>
          <a:xfrm>
            <a:off x="972360" y="2176920"/>
            <a:ext cx="570960" cy="570960"/>
          </a:xfrm>
          <a:prstGeom prst="ellipse">
            <a:avLst/>
          </a:prstGeom>
          <a:solidFill>
            <a:srgbClr val="ffffff"/>
          </a:solidFill>
          <a:ln w="19050">
            <a:solidFill>
              <a:srgbClr val="ee0000"/>
            </a:solidFill>
            <a:round/>
          </a:ln>
          <a:effectLst>
            <a:outerShdw algn="bl" dir="2700000" dist="18328" rotWithShape="0">
              <a:schemeClr val="accent1"/>
            </a:outerShdw>
          </a:effectLst>
        </p:spPr>
        <p:style>
          <a:lnRef idx="0"/>
          <a:fillRef idx="0"/>
          <a:effectRef idx="0"/>
          <a:fontRef idx="minor"/>
        </p:style>
      </p:sp>
      <p:sp>
        <p:nvSpPr>
          <p:cNvPr id="871" name="Google Shape;494;p32"/>
          <p:cNvSpPr/>
          <p:nvPr/>
        </p:nvSpPr>
        <p:spPr>
          <a:xfrm>
            <a:off x="972360" y="2966400"/>
            <a:ext cx="570960" cy="570960"/>
          </a:xfrm>
          <a:prstGeom prst="ellipse">
            <a:avLst/>
          </a:prstGeom>
          <a:solidFill>
            <a:srgbClr val="ffffff"/>
          </a:solidFill>
          <a:ln w="19050">
            <a:solidFill>
              <a:srgbClr val="ee0000"/>
            </a:solidFill>
            <a:round/>
          </a:ln>
          <a:effectLst>
            <a:outerShdw algn="bl" dir="2700000" dist="18328" rotWithShape="0">
              <a:schemeClr val="accent1"/>
            </a:outerShdw>
          </a:effectLst>
        </p:spPr>
        <p:style>
          <a:lnRef idx="0"/>
          <a:fillRef idx="0"/>
          <a:effectRef idx="0"/>
          <a:fontRef idx="minor"/>
        </p:style>
      </p:sp>
      <p:sp>
        <p:nvSpPr>
          <p:cNvPr id="872" name="Google Shape;495;p32"/>
          <p:cNvSpPr/>
          <p:nvPr/>
        </p:nvSpPr>
        <p:spPr>
          <a:xfrm>
            <a:off x="972360" y="3702600"/>
            <a:ext cx="570960" cy="570960"/>
          </a:xfrm>
          <a:prstGeom prst="ellipse">
            <a:avLst/>
          </a:prstGeom>
          <a:solidFill>
            <a:srgbClr val="ffffff"/>
          </a:solidFill>
          <a:ln w="19050">
            <a:solidFill>
              <a:srgbClr val="ee0000"/>
            </a:solidFill>
            <a:round/>
          </a:ln>
          <a:effectLst>
            <a:outerShdw algn="bl" dir="2700000" dist="18328" rotWithShape="0">
              <a:schemeClr val="accent1"/>
            </a:outerShdw>
          </a:effectLst>
        </p:spPr>
        <p:style>
          <a:lnRef idx="0"/>
          <a:fillRef idx="0"/>
          <a:effectRef idx="0"/>
          <a:fontRef idx="minor"/>
        </p:style>
      </p:sp>
      <p:sp>
        <p:nvSpPr>
          <p:cNvPr id="873" name="Google Shape;496;p32"/>
          <p:cNvSpPr/>
          <p:nvPr/>
        </p:nvSpPr>
        <p:spPr>
          <a:xfrm>
            <a:off x="972360" y="4480560"/>
            <a:ext cx="570960" cy="570960"/>
          </a:xfrm>
          <a:prstGeom prst="ellipse">
            <a:avLst/>
          </a:prstGeom>
          <a:solidFill>
            <a:srgbClr val="ffffff"/>
          </a:solidFill>
          <a:ln w="19050">
            <a:solidFill>
              <a:srgbClr val="ee0000"/>
            </a:solidFill>
            <a:round/>
          </a:ln>
          <a:effectLst>
            <a:outerShdw algn="bl" dir="2700000" dist="18328" rotWithShape="0">
              <a:schemeClr val="accent1"/>
            </a:outerShdw>
          </a:effectLst>
        </p:spPr>
        <p:style>
          <a:lnRef idx="0"/>
          <a:fillRef idx="0"/>
          <a:effectRef idx="0"/>
          <a:fontRef idx="minor"/>
        </p:style>
      </p:sp>
      <p:sp>
        <p:nvSpPr>
          <p:cNvPr id="874" name="Google Shape;497;p32"/>
          <p:cNvSpPr/>
          <p:nvPr/>
        </p:nvSpPr>
        <p:spPr>
          <a:xfrm>
            <a:off x="1715040" y="3080880"/>
            <a:ext cx="2169720" cy="342360"/>
          </a:xfrm>
          <a:prstGeom prst="rect">
            <a:avLst/>
          </a:prstGeom>
          <a:noFill/>
          <a:ln w="0">
            <a:noFill/>
          </a:ln>
        </p:spPr>
        <p:style>
          <a:lnRef idx="0"/>
          <a:fillRef idx="0"/>
          <a:effectRef idx="0"/>
          <a:fontRef idx="minor"/>
        </p:style>
        <p:txBody>
          <a:bodyPr lIns="0" rIns="0" tIns="0" bIns="0" anchor="ctr">
            <a:noAutofit/>
          </a:bodyPr>
          <a:p>
            <a:pPr>
              <a:lnSpc>
                <a:spcPct val="114000"/>
              </a:lnSpc>
              <a:tabLst>
                <a:tab algn="l" pos="0"/>
              </a:tabLst>
            </a:pPr>
            <a:r>
              <a:rPr b="0" lang="en" sz="1600" spc="-1" strike="noStrike">
                <a:solidFill>
                  <a:srgbClr val="000000"/>
                </a:solidFill>
                <a:latin typeface="Red Hat Display Medium"/>
                <a:ea typeface="Red Hat Display Medium"/>
              </a:rPr>
              <a:t>Operators</a:t>
            </a:r>
            <a:endParaRPr b="0" lang="en-US" sz="1600" spc="-1" strike="noStrike">
              <a:latin typeface="Arial"/>
            </a:endParaRPr>
          </a:p>
        </p:txBody>
      </p:sp>
      <p:sp>
        <p:nvSpPr>
          <p:cNvPr id="875" name="Google Shape;498;p32"/>
          <p:cNvSpPr/>
          <p:nvPr/>
        </p:nvSpPr>
        <p:spPr>
          <a:xfrm>
            <a:off x="1715040" y="3817080"/>
            <a:ext cx="2169720" cy="342360"/>
          </a:xfrm>
          <a:prstGeom prst="rect">
            <a:avLst/>
          </a:prstGeom>
          <a:noFill/>
          <a:ln w="0">
            <a:noFill/>
          </a:ln>
        </p:spPr>
        <p:style>
          <a:lnRef idx="0"/>
          <a:fillRef idx="0"/>
          <a:effectRef idx="0"/>
          <a:fontRef idx="minor"/>
        </p:style>
        <p:txBody>
          <a:bodyPr lIns="0" rIns="0" tIns="0" bIns="0" anchor="ctr">
            <a:noAutofit/>
          </a:bodyPr>
          <a:p>
            <a:pPr>
              <a:lnSpc>
                <a:spcPct val="114000"/>
              </a:lnSpc>
              <a:tabLst>
                <a:tab algn="l" pos="0"/>
              </a:tabLst>
            </a:pPr>
            <a:r>
              <a:rPr b="0" lang="en" sz="1600" spc="-1" strike="noStrike">
                <a:solidFill>
                  <a:srgbClr val="000000"/>
                </a:solidFill>
                <a:latin typeface="Red Hat Display Medium"/>
                <a:ea typeface="Red Hat Display Medium"/>
              </a:rPr>
              <a:t>Domain experts</a:t>
            </a:r>
            <a:endParaRPr b="0" lang="en-US" sz="1600" spc="-1" strike="noStrike">
              <a:latin typeface="Arial"/>
            </a:endParaRPr>
          </a:p>
        </p:txBody>
      </p:sp>
      <p:sp>
        <p:nvSpPr>
          <p:cNvPr id="876" name="Google Shape;499;p32"/>
          <p:cNvSpPr/>
          <p:nvPr/>
        </p:nvSpPr>
        <p:spPr>
          <a:xfrm>
            <a:off x="1715040" y="4595040"/>
            <a:ext cx="2169720" cy="342360"/>
          </a:xfrm>
          <a:prstGeom prst="rect">
            <a:avLst/>
          </a:prstGeom>
          <a:noFill/>
          <a:ln w="0">
            <a:noFill/>
          </a:ln>
        </p:spPr>
        <p:style>
          <a:lnRef idx="0"/>
          <a:fillRef idx="0"/>
          <a:effectRef idx="0"/>
          <a:fontRef idx="minor"/>
        </p:style>
        <p:txBody>
          <a:bodyPr lIns="0" rIns="0" tIns="0" bIns="0" anchor="ctr">
            <a:noAutofit/>
          </a:bodyPr>
          <a:p>
            <a:pPr>
              <a:lnSpc>
                <a:spcPct val="114000"/>
              </a:lnSpc>
              <a:tabLst>
                <a:tab algn="l" pos="0"/>
              </a:tabLst>
            </a:pPr>
            <a:r>
              <a:rPr b="0" lang="en" sz="1600" spc="-1" strike="noStrike">
                <a:solidFill>
                  <a:srgbClr val="000000"/>
                </a:solidFill>
                <a:latin typeface="Red Hat Display Medium"/>
                <a:ea typeface="Red Hat Display Medium"/>
              </a:rPr>
              <a:t>Users</a:t>
            </a:r>
            <a:endParaRPr b="0" lang="en-US" sz="1600" spc="-1" strike="noStrike">
              <a:latin typeface="Arial"/>
            </a:endParaRPr>
          </a:p>
        </p:txBody>
      </p:sp>
      <p:pic>
        <p:nvPicPr>
          <p:cNvPr id="877" name="Google Shape;500;p32" descr=""/>
          <p:cNvPicPr/>
          <p:nvPr/>
        </p:nvPicPr>
        <p:blipFill>
          <a:blip r:embed="rId2"/>
          <a:stretch/>
        </p:blipFill>
        <p:spPr>
          <a:xfrm>
            <a:off x="1050840" y="3019680"/>
            <a:ext cx="422640" cy="422640"/>
          </a:xfrm>
          <a:prstGeom prst="rect">
            <a:avLst/>
          </a:prstGeom>
          <a:ln w="0">
            <a:noFill/>
          </a:ln>
        </p:spPr>
      </p:pic>
      <p:pic>
        <p:nvPicPr>
          <p:cNvPr id="878" name="Google Shape;501;p32" descr=""/>
          <p:cNvPicPr/>
          <p:nvPr/>
        </p:nvPicPr>
        <p:blipFill>
          <a:blip r:embed="rId3"/>
          <a:stretch/>
        </p:blipFill>
        <p:spPr>
          <a:xfrm>
            <a:off x="1046520" y="4536000"/>
            <a:ext cx="422640" cy="422640"/>
          </a:xfrm>
          <a:prstGeom prst="rect">
            <a:avLst/>
          </a:prstGeom>
          <a:ln w="0">
            <a:noFill/>
          </a:ln>
        </p:spPr>
      </p:pic>
      <p:pic>
        <p:nvPicPr>
          <p:cNvPr id="879" name="Google Shape;502;p32" descr=""/>
          <p:cNvPicPr/>
          <p:nvPr/>
        </p:nvPicPr>
        <p:blipFill>
          <a:blip r:embed="rId4"/>
          <a:stretch/>
        </p:blipFill>
        <p:spPr>
          <a:xfrm>
            <a:off x="1029600" y="2235600"/>
            <a:ext cx="456480" cy="456480"/>
          </a:xfrm>
          <a:prstGeom prst="rect">
            <a:avLst/>
          </a:prstGeom>
          <a:ln w="0">
            <a:noFill/>
          </a:ln>
        </p:spPr>
      </p:pic>
      <p:pic>
        <p:nvPicPr>
          <p:cNvPr id="880" name="Google Shape;503;p32" descr=""/>
          <p:cNvPicPr/>
          <p:nvPr/>
        </p:nvPicPr>
        <p:blipFill>
          <a:blip r:embed="rId5"/>
          <a:stretch/>
        </p:blipFill>
        <p:spPr>
          <a:xfrm>
            <a:off x="1047960" y="3763080"/>
            <a:ext cx="419760" cy="4197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1" name="Google Shape;508;p33"/>
          <p:cNvSpPr/>
          <p:nvPr/>
        </p:nvSpPr>
        <p:spPr>
          <a:xfrm>
            <a:off x="0" y="1600200"/>
            <a:ext cx="12333960" cy="3656880"/>
          </a:xfrm>
          <a:prstGeom prst="rect">
            <a:avLst/>
          </a:prstGeom>
          <a:noFill/>
          <a:ln w="0">
            <a:noFill/>
          </a:ln>
        </p:spPr>
        <p:style>
          <a:lnRef idx="0"/>
          <a:fillRef idx="0"/>
          <a:effectRef idx="0"/>
          <a:fontRef idx="minor"/>
        </p:style>
        <p:txBody>
          <a:bodyPr lIns="0" rIns="0" tIns="0" bIns="0" anchor="ctr">
            <a:noAutofit/>
          </a:bodyPr>
          <a:p>
            <a:pPr algn="ctr">
              <a:lnSpc>
                <a:spcPct val="100000"/>
              </a:lnSpc>
              <a:spcAft>
                <a:spcPts val="1500"/>
              </a:spcAft>
              <a:tabLst>
                <a:tab algn="l" pos="0"/>
              </a:tabLst>
            </a:pPr>
            <a:r>
              <a:rPr b="1" lang="en" sz="7200" spc="-1" strike="noStrike">
                <a:solidFill>
                  <a:srgbClr val="ffffff"/>
                </a:solidFill>
                <a:latin typeface="Red Hat Display"/>
                <a:ea typeface="Red Hat Display"/>
              </a:rPr>
              <a:t>Create</a:t>
            </a:r>
            <a:endParaRPr b="0" lang="en-US" sz="7200" spc="-1" strike="noStrike">
              <a:latin typeface="Arial"/>
            </a:endParaRPr>
          </a:p>
        </p:txBody>
      </p:sp>
      <p:sp>
        <p:nvSpPr>
          <p:cNvPr id="882" name="Google Shape;509;p33"/>
          <p:cNvSpPr/>
          <p:nvPr/>
        </p:nvSpPr>
        <p:spPr>
          <a:xfrm>
            <a:off x="5478480" y="1368360"/>
            <a:ext cx="1377360" cy="1377360"/>
          </a:xfrm>
          <a:prstGeom prst="ellipse">
            <a:avLst/>
          </a:prstGeom>
          <a:noFill/>
          <a:ln cap="rnd" w="19050">
            <a:solidFill>
              <a:srgbClr val="ffffff"/>
            </a:solidFill>
            <a:prstDash val="dot"/>
            <a:round/>
          </a:ln>
        </p:spPr>
        <p:style>
          <a:lnRef idx="0"/>
          <a:fillRef idx="0"/>
          <a:effectRef idx="0"/>
          <a:fontRef idx="minor"/>
        </p:style>
      </p:sp>
      <p:pic>
        <p:nvPicPr>
          <p:cNvPr id="883" name="Google Shape;510;p33" descr=""/>
          <p:cNvPicPr/>
          <p:nvPr/>
        </p:nvPicPr>
        <p:blipFill>
          <a:blip r:embed="rId1"/>
          <a:stretch/>
        </p:blipFill>
        <p:spPr>
          <a:xfrm>
            <a:off x="5707080" y="1600200"/>
            <a:ext cx="920160" cy="920160"/>
          </a:xfrm>
          <a:prstGeom prst="rect">
            <a:avLst/>
          </a:prstGeom>
          <a:ln w="0">
            <a:noFill/>
          </a:ln>
        </p:spPr>
      </p:pic>
      <p:sp>
        <p:nvSpPr>
          <p:cNvPr id="884"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ffffff"/>
                </a:solidFill>
                <a:latin typeface="Red Hat Display Medium"/>
                <a:ea typeface="Red Hat Display Medium"/>
              </a:rPr>
              <a:t>Red Hat Ansible Platform technical deck</a:t>
            </a:r>
            <a:endParaRPr b="0" lang="en-US" sz="1000" spc="-1" strike="noStrike">
              <a:latin typeface="Arial"/>
            </a:endParaRPr>
          </a:p>
        </p:txBody>
      </p:sp>
      <p:sp>
        <p:nvSpPr>
          <p:cNvPr id="885"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733E4857-8C28-4DF2-B16F-0F08CBF88EB3}"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86" name="Google Shape;517;p34"/>
          <p:cNvSpPr/>
          <p:nvPr/>
        </p:nvSpPr>
        <p:spPr>
          <a:xfrm>
            <a:off x="1599840" y="2286000"/>
            <a:ext cx="10055160" cy="3885480"/>
          </a:xfrm>
          <a:prstGeom prst="rect">
            <a:avLst/>
          </a:prstGeom>
          <a:noFill/>
          <a:ln cap="rnd" w="19050">
            <a:solidFill>
              <a:srgbClr val="ee0000"/>
            </a:solidFill>
            <a:prstDash val="dot"/>
            <a:round/>
          </a:ln>
        </p:spPr>
        <p:style>
          <a:lnRef idx="0"/>
          <a:fillRef idx="0"/>
          <a:effectRef idx="0"/>
          <a:fontRef idx="minor"/>
        </p:style>
      </p:sp>
      <p:sp>
        <p:nvSpPr>
          <p:cNvPr id="887" name="Google Shape;518;p34"/>
          <p:cNvSpPr/>
          <p:nvPr/>
        </p:nvSpPr>
        <p:spPr>
          <a:xfrm>
            <a:off x="4113720" y="3884040"/>
            <a:ext cx="7200000" cy="570960"/>
          </a:xfrm>
          <a:prstGeom prst="rect">
            <a:avLst/>
          </a:prstGeom>
          <a:solidFill>
            <a:srgbClr val="efefef"/>
          </a:solidFill>
          <a:ln w="9525">
            <a:solidFill>
              <a:srgbClr val="ffffff"/>
            </a:solidFill>
            <a:round/>
          </a:ln>
        </p:spPr>
        <p:style>
          <a:lnRef idx="0"/>
          <a:fillRef idx="0"/>
          <a:effectRef idx="0"/>
          <a:fontRef idx="minor"/>
        </p:style>
        <p:txBody>
          <a:bodyPr lIns="0" rIns="0" tIns="0" bIns="0" anchor="ctr">
            <a:noAutofit/>
          </a:bodyPr>
          <a:p>
            <a:pPr algn="ctr">
              <a:lnSpc>
                <a:spcPct val="115000"/>
              </a:lnSpc>
              <a:tabLst>
                <a:tab algn="l" pos="0"/>
              </a:tabLst>
            </a:pPr>
            <a:r>
              <a:rPr b="0" lang="en" sz="1400" spc="-1" strike="noStrike">
                <a:solidFill>
                  <a:srgbClr val="000000"/>
                </a:solidFill>
                <a:latin typeface="Red Hat Display Medium"/>
                <a:ea typeface="Red Hat Display Medium"/>
              </a:rPr>
              <a:t>Automation hub</a:t>
            </a:r>
            <a:endParaRPr b="0" lang="en-US" sz="1400" spc="-1" strike="noStrike">
              <a:latin typeface="Arial"/>
            </a:endParaRPr>
          </a:p>
        </p:txBody>
      </p:sp>
      <p:sp>
        <p:nvSpPr>
          <p:cNvPr id="888" name="Google Shape;519;p34"/>
          <p:cNvSpPr/>
          <p:nvPr/>
        </p:nvSpPr>
        <p:spPr>
          <a:xfrm>
            <a:off x="4113720" y="2743560"/>
            <a:ext cx="7200000" cy="801000"/>
          </a:xfrm>
          <a:prstGeom prst="rect">
            <a:avLst/>
          </a:prstGeom>
          <a:solidFill>
            <a:srgbClr val="efefef"/>
          </a:solidFill>
          <a:ln w="9525">
            <a:solidFill>
              <a:srgbClr val="ffffff"/>
            </a:solidFill>
            <a:round/>
          </a:ln>
        </p:spPr>
        <p:style>
          <a:lnRef idx="0"/>
          <a:fillRef idx="0"/>
          <a:effectRef idx="0"/>
          <a:fontRef idx="minor"/>
        </p:style>
        <p:txBody>
          <a:bodyPr lIns="0" rIns="0" tIns="0" bIns="0" anchor="ctr">
            <a:noAutofit/>
          </a:bodyPr>
          <a:p>
            <a:pPr algn="ctr">
              <a:lnSpc>
                <a:spcPct val="115000"/>
              </a:lnSpc>
              <a:tabLst>
                <a:tab algn="l" pos="0"/>
              </a:tabLst>
            </a:pPr>
            <a:r>
              <a:rPr b="0" lang="en" sz="1400" spc="-1" strike="noStrike">
                <a:solidFill>
                  <a:srgbClr val="000000"/>
                </a:solidFill>
                <a:latin typeface="Red Hat Display Medium"/>
                <a:ea typeface="Red Hat Display Medium"/>
              </a:rPr>
              <a:t>Ansible content experience</a:t>
            </a:r>
            <a:endParaRPr b="0" lang="en-US" sz="1400" spc="-1" strike="noStrike">
              <a:latin typeface="Arial"/>
            </a:endParaRPr>
          </a:p>
        </p:txBody>
      </p:sp>
      <p:sp>
        <p:nvSpPr>
          <p:cNvPr id="889" name="Google Shape;520;p34"/>
          <p:cNvSpPr/>
          <p:nvPr/>
        </p:nvSpPr>
        <p:spPr>
          <a:xfrm>
            <a:off x="884880" y="1653480"/>
            <a:ext cx="10418760" cy="291240"/>
          </a:xfrm>
          <a:prstGeom prst="rect">
            <a:avLst/>
          </a:prstGeom>
          <a:noFill/>
          <a:ln w="0">
            <a:noFill/>
          </a:ln>
        </p:spPr>
        <p:style>
          <a:lnRef idx="0"/>
          <a:fillRef idx="0"/>
          <a:effectRef idx="0"/>
          <a:fontRef idx="minor"/>
        </p:style>
        <p:txBody>
          <a:bodyPr lIns="0" rIns="0" tIns="0" bIns="0" anchor="t">
            <a:noAutofit/>
          </a:bodyPr>
          <a:p>
            <a:pPr algn="ctr">
              <a:lnSpc>
                <a:spcPct val="140000"/>
              </a:lnSpc>
              <a:spcAft>
                <a:spcPts val="499"/>
              </a:spcAft>
              <a:tabLst>
                <a:tab algn="l" pos="0"/>
              </a:tabLst>
            </a:pPr>
            <a:r>
              <a:rPr b="0" lang="en" sz="1800" spc="-1" strike="noStrike">
                <a:solidFill>
                  <a:srgbClr val="ee0000"/>
                </a:solidFill>
                <a:latin typeface="Red Hat Display"/>
                <a:ea typeface="Red Hat Display"/>
              </a:rPr>
              <a:t>The automation lifecycle</a:t>
            </a:r>
            <a:endParaRPr b="0" lang="en-US" sz="1800" spc="-1" strike="noStrike">
              <a:latin typeface="Arial"/>
            </a:endParaRPr>
          </a:p>
        </p:txBody>
      </p:sp>
      <p:sp>
        <p:nvSpPr>
          <p:cNvPr id="890" name="Google Shape;521;p34"/>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gn="ctr">
              <a:lnSpc>
                <a:spcPct val="130000"/>
              </a:lnSpc>
              <a:tabLst>
                <a:tab algn="l" pos="0"/>
              </a:tabLst>
            </a:pPr>
            <a:r>
              <a:rPr b="0" lang="en" sz="2800" spc="-1" strike="noStrike">
                <a:solidFill>
                  <a:srgbClr val="000000"/>
                </a:solidFill>
                <a:latin typeface="Red Hat Display"/>
                <a:ea typeface="Red Hat Display"/>
              </a:rPr>
              <a:t>Create</a:t>
            </a:r>
            <a:endParaRPr b="0" lang="en-US" sz="2800" spc="-1" strike="noStrike">
              <a:latin typeface="Arial"/>
            </a:endParaRPr>
          </a:p>
        </p:txBody>
      </p:sp>
      <p:sp>
        <p:nvSpPr>
          <p:cNvPr id="891"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Create</a:t>
            </a:r>
            <a:endParaRPr b="0" lang="en-US" sz="1000" spc="-1" strike="noStrike">
              <a:latin typeface="Arial"/>
            </a:endParaRPr>
          </a:p>
        </p:txBody>
      </p:sp>
      <p:sp>
        <p:nvSpPr>
          <p:cNvPr id="892"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DCD25D89-753E-446D-96CF-B5CB2BD3EA59}"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893" name="Google Shape;524;p34"/>
          <p:cNvSpPr/>
          <p:nvPr/>
        </p:nvSpPr>
        <p:spPr>
          <a:xfrm>
            <a:off x="514440" y="5203800"/>
            <a:ext cx="2169720" cy="396360"/>
          </a:xfrm>
          <a:prstGeom prst="rect">
            <a:avLst/>
          </a:prstGeom>
          <a:solidFill>
            <a:srgbClr val="ffffff"/>
          </a:solidFill>
          <a:ln w="0">
            <a:noFill/>
          </a:ln>
        </p:spPr>
        <p:style>
          <a:lnRef idx="0"/>
          <a:fillRef idx="0"/>
          <a:effectRef idx="0"/>
          <a:fontRef idx="minor"/>
        </p:style>
        <p:txBody>
          <a:bodyPr lIns="0" rIns="0" tIns="0" bIns="0" anchor="ctr">
            <a:noAutofit/>
          </a:bodyPr>
          <a:p>
            <a:pPr algn="ctr">
              <a:lnSpc>
                <a:spcPct val="114000"/>
              </a:lnSpc>
              <a:tabLst>
                <a:tab algn="l" pos="0"/>
              </a:tabLst>
            </a:pPr>
            <a:r>
              <a:rPr b="0" lang="en" sz="1400" spc="-1" strike="noStrike">
                <a:solidFill>
                  <a:srgbClr val="000000"/>
                </a:solidFill>
                <a:latin typeface="Red Hat Display Medium"/>
                <a:ea typeface="Red Hat Display Medium"/>
              </a:rPr>
              <a:t>Domain experts</a:t>
            </a:r>
            <a:endParaRPr b="0" lang="en-US" sz="1400" spc="-1" strike="noStrike">
              <a:latin typeface="Arial"/>
            </a:endParaRPr>
          </a:p>
        </p:txBody>
      </p:sp>
      <p:sp>
        <p:nvSpPr>
          <p:cNvPr id="894" name="Google Shape;525;p34"/>
          <p:cNvSpPr/>
          <p:nvPr/>
        </p:nvSpPr>
        <p:spPr>
          <a:xfrm>
            <a:off x="4113720" y="4572000"/>
            <a:ext cx="7200000" cy="570960"/>
          </a:xfrm>
          <a:prstGeom prst="rect">
            <a:avLst/>
          </a:prstGeom>
          <a:solidFill>
            <a:srgbClr val="efefef"/>
          </a:solidFill>
          <a:ln w="9525">
            <a:solidFill>
              <a:srgbClr val="ffffff"/>
            </a:solidFill>
            <a:round/>
          </a:ln>
        </p:spPr>
        <p:style>
          <a:lnRef idx="0"/>
          <a:fillRef idx="0"/>
          <a:effectRef idx="0"/>
          <a:fontRef idx="minor"/>
        </p:style>
        <p:txBody>
          <a:bodyPr lIns="0" rIns="0" tIns="0" bIns="228600" anchor="ctr">
            <a:noAutofit/>
          </a:bodyPr>
          <a:p>
            <a:pPr algn="ctr">
              <a:lnSpc>
                <a:spcPct val="100000"/>
              </a:lnSpc>
              <a:tabLst>
                <a:tab algn="l" pos="0"/>
              </a:tabLst>
            </a:pPr>
            <a:r>
              <a:rPr b="0" lang="en" sz="1400" spc="-1" strike="noStrike">
                <a:solidFill>
                  <a:srgbClr val="000000"/>
                </a:solidFill>
                <a:latin typeface="Red Hat Display Medium"/>
                <a:ea typeface="Red Hat Display Medium"/>
              </a:rPr>
              <a:t>Ansible content domains</a:t>
            </a:r>
            <a:endParaRPr b="0" lang="en-US" sz="1400" spc="-1" strike="noStrike">
              <a:latin typeface="Arial"/>
            </a:endParaRPr>
          </a:p>
        </p:txBody>
      </p:sp>
      <p:sp>
        <p:nvSpPr>
          <p:cNvPr id="895" name="Google Shape;526;p34"/>
          <p:cNvSpPr/>
          <p:nvPr/>
        </p:nvSpPr>
        <p:spPr>
          <a:xfrm>
            <a:off x="4115160" y="4915080"/>
            <a:ext cx="3541680" cy="227880"/>
          </a:xfrm>
          <a:prstGeom prst="rect">
            <a:avLst/>
          </a:prstGeom>
          <a:solidFill>
            <a:schemeClr val="accent1"/>
          </a:solidFill>
          <a:ln w="9525">
            <a:solidFill>
              <a:srgbClr val="ee0000"/>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ffffff"/>
                </a:solidFill>
                <a:latin typeface="Red Hat Display Medium"/>
                <a:ea typeface="Red Hat Display Medium"/>
              </a:rPr>
              <a:t>Infrastructure</a:t>
            </a:r>
            <a:endParaRPr b="0" lang="en-US" sz="1000" spc="-1" strike="noStrike">
              <a:latin typeface="Arial"/>
            </a:endParaRPr>
          </a:p>
        </p:txBody>
      </p:sp>
      <p:sp>
        <p:nvSpPr>
          <p:cNvPr id="896" name="Google Shape;527;p34"/>
          <p:cNvSpPr/>
          <p:nvPr/>
        </p:nvSpPr>
        <p:spPr>
          <a:xfrm>
            <a:off x="7772040" y="4915080"/>
            <a:ext cx="1027800" cy="799560"/>
          </a:xfrm>
          <a:prstGeom prst="rect">
            <a:avLst/>
          </a:prstGeom>
          <a:solidFill>
            <a:srgbClr val="ffffff"/>
          </a:solidFill>
          <a:ln w="9525">
            <a:solidFill>
              <a:srgbClr val="ee0000"/>
            </a:solidFill>
            <a:round/>
          </a:ln>
        </p:spPr>
        <p:style>
          <a:lnRef idx="0"/>
          <a:fillRef idx="0"/>
          <a:effectRef idx="0"/>
          <a:fontRef idx="minor"/>
        </p:style>
        <p:txBody>
          <a:bodyPr lIns="90000" rIns="90000" tIns="91440" bIns="91440" anchor="ctr">
            <a:noAutofit/>
          </a:bodyPr>
          <a:p>
            <a:pPr algn="ctr">
              <a:lnSpc>
                <a:spcPct val="100000"/>
              </a:lnSpc>
              <a:spcBef>
                <a:spcPts val="201"/>
              </a:spcBef>
              <a:tabLst>
                <a:tab algn="l" pos="0"/>
              </a:tabLst>
            </a:pPr>
            <a:r>
              <a:rPr b="0" lang="en" sz="1200" spc="-1" strike="noStrike">
                <a:solidFill>
                  <a:srgbClr val="ee0000"/>
                </a:solidFill>
                <a:latin typeface="Red Hat Display Medium"/>
                <a:ea typeface="Red Hat Display Medium"/>
              </a:rPr>
              <a:t>Cloud</a:t>
            </a:r>
            <a:endParaRPr b="0" lang="en-US" sz="1200" spc="-1" strike="noStrike">
              <a:latin typeface="Arial"/>
            </a:endParaRPr>
          </a:p>
        </p:txBody>
      </p:sp>
      <p:sp>
        <p:nvSpPr>
          <p:cNvPr id="897" name="Google Shape;528;p34"/>
          <p:cNvSpPr/>
          <p:nvPr/>
        </p:nvSpPr>
        <p:spPr>
          <a:xfrm>
            <a:off x="8914680" y="4915080"/>
            <a:ext cx="1142280" cy="799560"/>
          </a:xfrm>
          <a:prstGeom prst="rect">
            <a:avLst/>
          </a:prstGeom>
          <a:solidFill>
            <a:srgbClr val="ffffff"/>
          </a:solidFill>
          <a:ln w="9525">
            <a:solidFill>
              <a:srgbClr val="ee0000"/>
            </a:solidFill>
            <a:round/>
          </a:ln>
        </p:spPr>
        <p:style>
          <a:lnRef idx="0"/>
          <a:fillRef idx="0"/>
          <a:effectRef idx="0"/>
          <a:fontRef idx="minor"/>
        </p:style>
        <p:txBody>
          <a:bodyPr lIns="90000" rIns="90000" tIns="91440" bIns="91440" anchor="ctr">
            <a:noAutofit/>
          </a:bodyPr>
          <a:p>
            <a:pPr algn="ctr">
              <a:lnSpc>
                <a:spcPct val="100000"/>
              </a:lnSpc>
              <a:spcBef>
                <a:spcPts val="201"/>
              </a:spcBef>
              <a:tabLst>
                <a:tab algn="l" pos="0"/>
              </a:tabLst>
            </a:pPr>
            <a:r>
              <a:rPr b="0" lang="en" sz="1200" spc="-1" strike="noStrike">
                <a:solidFill>
                  <a:srgbClr val="ee0000"/>
                </a:solidFill>
                <a:latin typeface="Red Hat Display Medium"/>
                <a:ea typeface="Red Hat Display Medium"/>
              </a:rPr>
              <a:t>Network</a:t>
            </a:r>
            <a:endParaRPr b="0" lang="en-US" sz="1200" spc="-1" strike="noStrike">
              <a:latin typeface="Arial"/>
            </a:endParaRPr>
          </a:p>
        </p:txBody>
      </p:sp>
      <p:sp>
        <p:nvSpPr>
          <p:cNvPr id="898" name="Google Shape;529;p34"/>
          <p:cNvSpPr/>
          <p:nvPr/>
        </p:nvSpPr>
        <p:spPr>
          <a:xfrm>
            <a:off x="10171440" y="4915080"/>
            <a:ext cx="1142280" cy="799560"/>
          </a:xfrm>
          <a:prstGeom prst="rect">
            <a:avLst/>
          </a:prstGeom>
          <a:solidFill>
            <a:srgbClr val="ffffff"/>
          </a:solidFill>
          <a:ln w="9525">
            <a:solidFill>
              <a:srgbClr val="ee0000"/>
            </a:solidFill>
            <a:round/>
          </a:ln>
        </p:spPr>
        <p:style>
          <a:lnRef idx="0"/>
          <a:fillRef idx="0"/>
          <a:effectRef idx="0"/>
          <a:fontRef idx="minor"/>
        </p:style>
        <p:txBody>
          <a:bodyPr lIns="90000" rIns="90000" tIns="91440" bIns="91440" anchor="ctr">
            <a:noAutofit/>
          </a:bodyPr>
          <a:p>
            <a:pPr algn="ctr">
              <a:lnSpc>
                <a:spcPct val="100000"/>
              </a:lnSpc>
              <a:spcBef>
                <a:spcPts val="201"/>
              </a:spcBef>
              <a:tabLst>
                <a:tab algn="l" pos="0"/>
              </a:tabLst>
            </a:pPr>
            <a:r>
              <a:rPr b="0" lang="en" sz="1200" spc="-1" strike="noStrike">
                <a:solidFill>
                  <a:srgbClr val="ee0000"/>
                </a:solidFill>
                <a:latin typeface="Red Hat Display Medium"/>
                <a:ea typeface="Red Hat Display Medium"/>
              </a:rPr>
              <a:t>Security</a:t>
            </a:r>
            <a:endParaRPr b="0" lang="en-US" sz="1200" spc="-1" strike="noStrike">
              <a:latin typeface="Arial"/>
            </a:endParaRPr>
          </a:p>
        </p:txBody>
      </p:sp>
      <p:sp>
        <p:nvSpPr>
          <p:cNvPr id="899" name="Google Shape;530;p34"/>
          <p:cNvSpPr/>
          <p:nvPr/>
        </p:nvSpPr>
        <p:spPr>
          <a:xfrm>
            <a:off x="4113720" y="5143680"/>
            <a:ext cx="1827360" cy="570960"/>
          </a:xfrm>
          <a:prstGeom prst="rect">
            <a:avLst/>
          </a:prstGeom>
          <a:solidFill>
            <a:srgbClr val="ffffff"/>
          </a:solidFill>
          <a:ln w="9525">
            <a:solidFill>
              <a:srgbClr val="ee0000"/>
            </a:solidFill>
            <a:round/>
          </a:ln>
        </p:spPr>
        <p:style>
          <a:lnRef idx="0"/>
          <a:fillRef idx="0"/>
          <a:effectRef idx="0"/>
          <a:fontRef idx="minor"/>
        </p:style>
        <p:txBody>
          <a:bodyPr lIns="90000" rIns="90000" tIns="91440" bIns="91440" anchor="ctr">
            <a:noAutofit/>
          </a:bodyPr>
          <a:p>
            <a:pPr algn="ctr">
              <a:lnSpc>
                <a:spcPct val="100000"/>
              </a:lnSpc>
              <a:spcBef>
                <a:spcPts val="201"/>
              </a:spcBef>
              <a:tabLst>
                <a:tab algn="l" pos="0"/>
              </a:tabLst>
            </a:pPr>
            <a:r>
              <a:rPr b="0" lang="en" sz="1200" spc="-1" strike="noStrike">
                <a:solidFill>
                  <a:srgbClr val="ee0000"/>
                </a:solidFill>
                <a:latin typeface="Red Hat Display Medium"/>
                <a:ea typeface="Red Hat Display Medium"/>
              </a:rPr>
              <a:t>Linux</a:t>
            </a:r>
            <a:endParaRPr b="0" lang="en-US" sz="1200" spc="-1" strike="noStrike">
              <a:latin typeface="Arial"/>
            </a:endParaRPr>
          </a:p>
        </p:txBody>
      </p:sp>
      <p:sp>
        <p:nvSpPr>
          <p:cNvPr id="900" name="Google Shape;531;p34"/>
          <p:cNvSpPr/>
          <p:nvPr/>
        </p:nvSpPr>
        <p:spPr>
          <a:xfrm>
            <a:off x="5942880" y="5143680"/>
            <a:ext cx="1713600" cy="570960"/>
          </a:xfrm>
          <a:prstGeom prst="rect">
            <a:avLst/>
          </a:prstGeom>
          <a:solidFill>
            <a:srgbClr val="ffffff"/>
          </a:solidFill>
          <a:ln w="9525">
            <a:solidFill>
              <a:srgbClr val="ee0000"/>
            </a:solidFill>
            <a:round/>
          </a:ln>
        </p:spPr>
        <p:style>
          <a:lnRef idx="0"/>
          <a:fillRef idx="0"/>
          <a:effectRef idx="0"/>
          <a:fontRef idx="minor"/>
        </p:style>
        <p:txBody>
          <a:bodyPr lIns="90000" rIns="90000" tIns="91440" bIns="91440" anchor="ctr">
            <a:noAutofit/>
          </a:bodyPr>
          <a:p>
            <a:pPr algn="ctr">
              <a:lnSpc>
                <a:spcPct val="100000"/>
              </a:lnSpc>
              <a:spcBef>
                <a:spcPts val="201"/>
              </a:spcBef>
              <a:tabLst>
                <a:tab algn="l" pos="0"/>
              </a:tabLst>
            </a:pPr>
            <a:r>
              <a:rPr b="0" lang="en" sz="1200" spc="-1" strike="noStrike">
                <a:solidFill>
                  <a:srgbClr val="ee0000"/>
                </a:solidFill>
                <a:latin typeface="Red Hat Display Medium"/>
                <a:ea typeface="Red Hat Display Medium"/>
              </a:rPr>
              <a:t>Windows</a:t>
            </a:r>
            <a:endParaRPr b="0" lang="en-US" sz="1200" spc="-1" strike="noStrike">
              <a:latin typeface="Arial"/>
            </a:endParaRPr>
          </a:p>
        </p:txBody>
      </p:sp>
      <p:sp>
        <p:nvSpPr>
          <p:cNvPr id="901" name="Google Shape;532;p34"/>
          <p:cNvSpPr/>
          <p:nvPr/>
        </p:nvSpPr>
        <p:spPr>
          <a:xfrm>
            <a:off x="1167840" y="4311360"/>
            <a:ext cx="863280" cy="863640"/>
          </a:xfrm>
          <a:prstGeom prst="ellipse">
            <a:avLst/>
          </a:prstGeom>
          <a:solidFill>
            <a:srgbClr val="ffffff"/>
          </a:solidFill>
          <a:ln w="19050">
            <a:solidFill>
              <a:srgbClr val="ee0000"/>
            </a:solidFill>
            <a:round/>
          </a:ln>
          <a:effectLst>
            <a:outerShdw algn="bl" dir="2700000" dist="47347" rotWithShape="0">
              <a:schemeClr val="accent1"/>
            </a:outerShdw>
          </a:effectLst>
        </p:spPr>
        <p:style>
          <a:lnRef idx="0"/>
          <a:fillRef idx="0"/>
          <a:effectRef idx="0"/>
          <a:fontRef idx="minor"/>
        </p:style>
      </p:sp>
      <p:sp>
        <p:nvSpPr>
          <p:cNvPr id="902" name="Google Shape;533;p34"/>
          <p:cNvSpPr/>
          <p:nvPr/>
        </p:nvSpPr>
        <p:spPr>
          <a:xfrm>
            <a:off x="514440" y="3631680"/>
            <a:ext cx="2169720" cy="367920"/>
          </a:xfrm>
          <a:prstGeom prst="rect">
            <a:avLst/>
          </a:prstGeom>
          <a:solidFill>
            <a:srgbClr val="ffffff"/>
          </a:solidFill>
          <a:ln w="0">
            <a:noFill/>
          </a:ln>
        </p:spPr>
        <p:style>
          <a:lnRef idx="0"/>
          <a:fillRef idx="0"/>
          <a:effectRef idx="0"/>
          <a:fontRef idx="minor"/>
        </p:style>
        <p:txBody>
          <a:bodyPr lIns="0" rIns="0" tIns="0" bIns="0" anchor="ctr">
            <a:noAutofit/>
          </a:bodyPr>
          <a:p>
            <a:pPr algn="ctr">
              <a:lnSpc>
                <a:spcPct val="114000"/>
              </a:lnSpc>
              <a:tabLst>
                <a:tab algn="l" pos="0"/>
              </a:tabLst>
            </a:pPr>
            <a:r>
              <a:rPr b="0" lang="en" sz="1400" spc="-1" strike="noStrike">
                <a:solidFill>
                  <a:srgbClr val="000000"/>
                </a:solidFill>
                <a:latin typeface="Red Hat Display Medium"/>
                <a:ea typeface="Red Hat Display Medium"/>
              </a:rPr>
              <a:t>Content creators</a:t>
            </a:r>
            <a:endParaRPr b="0" lang="en-US" sz="1400" spc="-1" strike="noStrike">
              <a:latin typeface="Arial"/>
            </a:endParaRPr>
          </a:p>
        </p:txBody>
      </p:sp>
      <p:sp>
        <p:nvSpPr>
          <p:cNvPr id="903" name="Google Shape;534;p34"/>
          <p:cNvSpPr/>
          <p:nvPr/>
        </p:nvSpPr>
        <p:spPr>
          <a:xfrm>
            <a:off x="1167840" y="2727360"/>
            <a:ext cx="863280" cy="863640"/>
          </a:xfrm>
          <a:prstGeom prst="ellipse">
            <a:avLst/>
          </a:prstGeom>
          <a:solidFill>
            <a:srgbClr val="ffffff"/>
          </a:solidFill>
          <a:ln w="19050">
            <a:solidFill>
              <a:srgbClr val="ee0000"/>
            </a:solidFill>
            <a:round/>
          </a:ln>
          <a:effectLst>
            <a:outerShdw algn="bl" dir="2700000" dist="47347" rotWithShape="0">
              <a:schemeClr val="accent1"/>
            </a:outerShdw>
          </a:effectLst>
        </p:spPr>
        <p:style>
          <a:lnRef idx="0"/>
          <a:fillRef idx="0"/>
          <a:effectRef idx="0"/>
          <a:fontRef idx="minor"/>
        </p:style>
      </p:sp>
      <p:sp>
        <p:nvSpPr>
          <p:cNvPr id="904" name="Google Shape;535;p34"/>
          <p:cNvSpPr/>
          <p:nvPr/>
        </p:nvSpPr>
        <p:spPr>
          <a:xfrm>
            <a:off x="2456640" y="2972880"/>
            <a:ext cx="1256400" cy="342360"/>
          </a:xfrm>
          <a:prstGeom prst="rect">
            <a:avLst/>
          </a:prstGeom>
          <a:solidFill>
            <a:srgbClr val="ffffff"/>
          </a:solidFill>
          <a:ln w="0">
            <a:noFill/>
          </a:ln>
        </p:spPr>
        <p:style>
          <a:lnRef idx="0"/>
          <a:fillRef idx="0"/>
          <a:effectRef idx="0"/>
          <a:fontRef idx="minor"/>
        </p:style>
        <p:txBody>
          <a:bodyPr lIns="0" rIns="0" tIns="0" bIns="0" anchor="ctr">
            <a:noAutofit/>
          </a:bodyPr>
          <a:p>
            <a:pPr algn="r">
              <a:lnSpc>
                <a:spcPct val="114000"/>
              </a:lnSpc>
              <a:tabLst>
                <a:tab algn="l" pos="0"/>
              </a:tabLst>
            </a:pPr>
            <a:r>
              <a:rPr b="0" lang="en" sz="1400" spc="-1" strike="noStrike">
                <a:solidFill>
                  <a:srgbClr val="ee0000"/>
                </a:solidFill>
                <a:latin typeface="Red Hat Display Medium"/>
                <a:ea typeface="Red Hat Display Medium"/>
              </a:rPr>
              <a:t>Build</a:t>
            </a:r>
            <a:endParaRPr b="0" lang="en-US" sz="1400" spc="-1" strike="noStrike">
              <a:latin typeface="Arial"/>
            </a:endParaRPr>
          </a:p>
        </p:txBody>
      </p:sp>
      <p:sp>
        <p:nvSpPr>
          <p:cNvPr id="905" name="Google Shape;536;p34"/>
          <p:cNvSpPr/>
          <p:nvPr/>
        </p:nvSpPr>
        <p:spPr>
          <a:xfrm>
            <a:off x="2456640" y="3884040"/>
            <a:ext cx="1256400" cy="342360"/>
          </a:xfrm>
          <a:prstGeom prst="rect">
            <a:avLst/>
          </a:prstGeom>
          <a:solidFill>
            <a:srgbClr val="ffffff"/>
          </a:solidFill>
          <a:ln w="0">
            <a:noFill/>
          </a:ln>
        </p:spPr>
        <p:style>
          <a:lnRef idx="0"/>
          <a:fillRef idx="0"/>
          <a:effectRef idx="0"/>
          <a:fontRef idx="minor"/>
        </p:style>
        <p:txBody>
          <a:bodyPr lIns="0" rIns="0" tIns="0" bIns="0" anchor="ctr">
            <a:noAutofit/>
          </a:bodyPr>
          <a:p>
            <a:pPr algn="r">
              <a:lnSpc>
                <a:spcPct val="114000"/>
              </a:lnSpc>
              <a:tabLst>
                <a:tab algn="l" pos="0"/>
              </a:tabLst>
            </a:pPr>
            <a:r>
              <a:rPr b="0" lang="en" sz="1400" spc="-1" strike="noStrike">
                <a:solidFill>
                  <a:srgbClr val="ee0000"/>
                </a:solidFill>
                <a:latin typeface="Red Hat Display Medium"/>
                <a:ea typeface="Red Hat Display Medium"/>
              </a:rPr>
              <a:t>Discover</a:t>
            </a:r>
            <a:endParaRPr b="0" lang="en-US" sz="1400" spc="-1" strike="noStrike">
              <a:latin typeface="Arial"/>
            </a:endParaRPr>
          </a:p>
        </p:txBody>
      </p:sp>
      <p:sp>
        <p:nvSpPr>
          <p:cNvPr id="906" name="Google Shape;537;p34"/>
          <p:cNvSpPr/>
          <p:nvPr/>
        </p:nvSpPr>
        <p:spPr>
          <a:xfrm>
            <a:off x="2456640" y="4967640"/>
            <a:ext cx="1256400" cy="342360"/>
          </a:xfrm>
          <a:prstGeom prst="rect">
            <a:avLst/>
          </a:prstGeom>
          <a:solidFill>
            <a:srgbClr val="ffffff"/>
          </a:solidFill>
          <a:ln w="0">
            <a:noFill/>
          </a:ln>
        </p:spPr>
        <p:style>
          <a:lnRef idx="0"/>
          <a:fillRef idx="0"/>
          <a:effectRef idx="0"/>
          <a:fontRef idx="minor"/>
        </p:style>
        <p:txBody>
          <a:bodyPr lIns="0" rIns="0" tIns="0" bIns="0" anchor="ctr">
            <a:noAutofit/>
          </a:bodyPr>
          <a:p>
            <a:pPr algn="r">
              <a:lnSpc>
                <a:spcPct val="114000"/>
              </a:lnSpc>
              <a:tabLst>
                <a:tab algn="l" pos="0"/>
              </a:tabLst>
            </a:pPr>
            <a:r>
              <a:rPr b="0" lang="en" sz="1400" spc="-1" strike="noStrike">
                <a:solidFill>
                  <a:srgbClr val="ee0000"/>
                </a:solidFill>
                <a:latin typeface="Red Hat Display Medium"/>
                <a:ea typeface="Red Hat Display Medium"/>
              </a:rPr>
              <a:t>Trust</a:t>
            </a:r>
            <a:endParaRPr b="0" lang="en-US" sz="1400" spc="-1" strike="noStrike">
              <a:latin typeface="Arial"/>
            </a:endParaRPr>
          </a:p>
        </p:txBody>
      </p:sp>
      <p:sp>
        <p:nvSpPr>
          <p:cNvPr id="907" name="Google Shape;538;p34"/>
          <p:cNvSpPr/>
          <p:nvPr/>
        </p:nvSpPr>
        <p:spPr>
          <a:xfrm rot="10800000">
            <a:off x="3836520" y="3144240"/>
            <a:ext cx="161280" cy="3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908" name="Google Shape;539;p34"/>
          <p:cNvSpPr/>
          <p:nvPr/>
        </p:nvSpPr>
        <p:spPr>
          <a:xfrm>
            <a:off x="4002840" y="2744640"/>
            <a:ext cx="360" cy="7995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909" name="Google Shape;540;p34"/>
          <p:cNvSpPr/>
          <p:nvPr/>
        </p:nvSpPr>
        <p:spPr>
          <a:xfrm rot="10800000">
            <a:off x="3836520" y="4055040"/>
            <a:ext cx="161280" cy="3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910" name="Google Shape;541;p34"/>
          <p:cNvSpPr/>
          <p:nvPr/>
        </p:nvSpPr>
        <p:spPr>
          <a:xfrm>
            <a:off x="4002840" y="3655440"/>
            <a:ext cx="360" cy="7995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911" name="Google Shape;542;p34"/>
          <p:cNvSpPr/>
          <p:nvPr/>
        </p:nvSpPr>
        <p:spPr>
          <a:xfrm rot="10800000">
            <a:off x="3836520" y="5133960"/>
            <a:ext cx="161280" cy="3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912" name="Google Shape;543;p34"/>
          <p:cNvSpPr/>
          <p:nvPr/>
        </p:nvSpPr>
        <p:spPr>
          <a:xfrm>
            <a:off x="4002840" y="4570560"/>
            <a:ext cx="360" cy="113580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913" name="Google Shape;544;p34"/>
          <p:cNvSpPr/>
          <p:nvPr/>
        </p:nvSpPr>
        <p:spPr>
          <a:xfrm>
            <a:off x="4115160" y="3658680"/>
            <a:ext cx="7200000" cy="227880"/>
          </a:xfrm>
          <a:prstGeom prst="rect">
            <a:avLst/>
          </a:prstGeom>
          <a:solidFill>
            <a:schemeClr val="accent3"/>
          </a:solidFill>
          <a:ln w="9525">
            <a:solidFill>
              <a:srgbClr val="a30000"/>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ffffff"/>
                </a:solidFill>
                <a:latin typeface="Red Hat Display Medium"/>
                <a:ea typeface="Red Hat Display Medium"/>
              </a:rPr>
              <a:t>Red Hat cloud / on-premises</a:t>
            </a:r>
            <a:endParaRPr b="0" lang="en-US" sz="1000" spc="-1" strike="noStrike">
              <a:latin typeface="Arial"/>
            </a:endParaRPr>
          </a:p>
        </p:txBody>
      </p:sp>
      <p:pic>
        <p:nvPicPr>
          <p:cNvPr id="914" name="Google Shape;545;p34" descr=""/>
          <p:cNvPicPr/>
          <p:nvPr/>
        </p:nvPicPr>
        <p:blipFill>
          <a:blip r:embed="rId1"/>
          <a:stretch/>
        </p:blipFill>
        <p:spPr>
          <a:xfrm>
            <a:off x="1243440" y="2796120"/>
            <a:ext cx="711720" cy="711720"/>
          </a:xfrm>
          <a:prstGeom prst="rect">
            <a:avLst/>
          </a:prstGeom>
          <a:ln w="0">
            <a:noFill/>
          </a:ln>
        </p:spPr>
      </p:pic>
      <p:pic>
        <p:nvPicPr>
          <p:cNvPr id="915" name="Google Shape;546;p34" descr=""/>
          <p:cNvPicPr/>
          <p:nvPr/>
        </p:nvPicPr>
        <p:blipFill>
          <a:blip r:embed="rId2"/>
          <a:stretch/>
        </p:blipFill>
        <p:spPr>
          <a:xfrm>
            <a:off x="1243440" y="4369320"/>
            <a:ext cx="711720" cy="7117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Google Shape;551;p35"/>
          <p:cNvSpPr/>
          <p:nvPr/>
        </p:nvSpPr>
        <p:spPr>
          <a:xfrm>
            <a:off x="0" y="914400"/>
            <a:ext cx="12188160" cy="5028840"/>
          </a:xfrm>
          <a:prstGeom prst="rect">
            <a:avLst/>
          </a:prstGeom>
          <a:solidFill>
            <a:schemeClr val="dk1"/>
          </a:solidFill>
          <a:ln w="0">
            <a:noFill/>
          </a:ln>
        </p:spPr>
        <p:style>
          <a:lnRef idx="0"/>
          <a:fillRef idx="0"/>
          <a:effectRef idx="0"/>
          <a:fontRef idx="minor"/>
        </p:style>
      </p:sp>
      <p:sp>
        <p:nvSpPr>
          <p:cNvPr id="917" name="Google Shape;552;p35"/>
          <p:cNvSpPr/>
          <p:nvPr/>
        </p:nvSpPr>
        <p:spPr>
          <a:xfrm>
            <a:off x="8586000" y="722880"/>
            <a:ext cx="3602160" cy="376920"/>
          </a:xfrm>
          <a:prstGeom prst="rect">
            <a:avLst/>
          </a:prstGeom>
          <a:solidFill>
            <a:schemeClr val="accent1"/>
          </a:solidFill>
          <a:ln w="0">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ffffff"/>
                </a:solidFill>
                <a:latin typeface="Red Hat Display Medium"/>
                <a:ea typeface="Red Hat Display Medium"/>
              </a:rPr>
              <a:t>Ansible playbooks</a:t>
            </a:r>
            <a:endParaRPr b="0" lang="en-US" sz="1400" spc="-1" strike="noStrike">
              <a:latin typeface="Arial"/>
            </a:endParaRPr>
          </a:p>
        </p:txBody>
      </p:sp>
      <p:sp>
        <p:nvSpPr>
          <p:cNvPr id="918"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Create</a:t>
            </a:r>
            <a:endParaRPr b="0" lang="en-US" sz="1000" spc="-1" strike="noStrike">
              <a:latin typeface="Arial"/>
            </a:endParaRPr>
          </a:p>
        </p:txBody>
      </p:sp>
      <p:sp>
        <p:nvSpPr>
          <p:cNvPr id="919"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48DAC103-5A28-45B8-9764-FBDA575CD097}"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920" name="Google Shape;555;p35"/>
          <p:cNvSpPr/>
          <p:nvPr/>
        </p:nvSpPr>
        <p:spPr>
          <a:xfrm>
            <a:off x="3474000" y="914400"/>
            <a:ext cx="5240880" cy="502884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0"/>
              </a:tabLst>
            </a:pPr>
            <a:r>
              <a:rPr b="0" lang="en" sz="1400" spc="-1" strike="noStrike">
                <a:solidFill>
                  <a:srgbClr val="ffffff"/>
                </a:solidFill>
                <a:latin typeface="Consolas"/>
                <a:ea typeface="Consolas"/>
              </a:rPr>
              <a:t>---</a:t>
            </a:r>
            <a:endParaRPr b="0" lang="en-US" sz="1400" spc="-1" strike="noStrike">
              <a:latin typeface="Arial"/>
            </a:endParaRPr>
          </a:p>
          <a:p>
            <a:pPr>
              <a:lnSpc>
                <a:spcPct val="100000"/>
              </a:lnSpc>
              <a:tabLst>
                <a:tab algn="l" pos="0"/>
              </a:tabLst>
            </a:pPr>
            <a:r>
              <a:rPr b="0" lang="en" sz="1400" spc="-1" strike="noStrike">
                <a:solidFill>
                  <a:srgbClr val="ffffff"/>
                </a:solidFill>
                <a:latin typeface="Consolas"/>
                <a:ea typeface="Consolas"/>
              </a:rPr>
              <a:t>- </a:t>
            </a:r>
            <a:r>
              <a:rPr b="0" lang="en" sz="1400" spc="-1" strike="noStrike">
                <a:solidFill>
                  <a:srgbClr val="93d3e6"/>
                </a:solidFill>
                <a:latin typeface="Consolas"/>
                <a:ea typeface="Consolas"/>
              </a:rPr>
              <a:t>name</a:t>
            </a:r>
            <a:r>
              <a:rPr b="0" lang="en" sz="1400" spc="-1" strike="noStrike">
                <a:solidFill>
                  <a:srgbClr val="ffffff"/>
                </a:solidFill>
                <a:latin typeface="Consolas"/>
                <a:ea typeface="Consolas"/>
              </a:rPr>
              <a:t>:</a:t>
            </a:r>
            <a:r>
              <a:rPr b="0" lang="en" sz="1400" spc="-1" strike="noStrike">
                <a:solidFill>
                  <a:srgbClr val="000000"/>
                </a:solidFill>
                <a:latin typeface="Consolas"/>
                <a:ea typeface="Consolas"/>
              </a:rPr>
              <a:t> </a:t>
            </a:r>
            <a:r>
              <a:rPr b="0" lang="en" sz="1400" spc="-1" strike="noStrike">
                <a:solidFill>
                  <a:srgbClr val="ee0000"/>
                </a:solidFill>
                <a:latin typeface="Consolas"/>
                <a:ea typeface="Consolas"/>
              </a:rPr>
              <a:t>install and start apache</a:t>
            </a:r>
            <a:endParaRPr b="0" lang="en-US" sz="1400" spc="-1" strike="noStrike">
              <a:latin typeface="Arial"/>
            </a:endParaRPr>
          </a:p>
          <a:p>
            <a:pPr>
              <a:lnSpc>
                <a:spcPct val="100000"/>
              </a:lnSpc>
              <a:tabLst>
                <a:tab algn="l" pos="0"/>
              </a:tabLst>
            </a:pPr>
            <a:r>
              <a:rPr b="0" lang="en" sz="1400" spc="-1" strike="noStrike">
                <a:solidFill>
                  <a:srgbClr val="1562b7"/>
                </a:solidFill>
                <a:latin typeface="Consolas"/>
                <a:ea typeface="Consolas"/>
              </a:rPr>
              <a:t>  </a:t>
            </a:r>
            <a:r>
              <a:rPr b="0" lang="en" sz="1400" spc="-1" strike="noStrike">
                <a:solidFill>
                  <a:srgbClr val="93d3e6"/>
                </a:solidFill>
                <a:latin typeface="Consolas"/>
                <a:ea typeface="Consolas"/>
              </a:rPr>
              <a:t>hosts</a:t>
            </a:r>
            <a:r>
              <a:rPr b="0" lang="en" sz="1400" spc="-1" strike="noStrike">
                <a:solidFill>
                  <a:srgbClr val="ffffff"/>
                </a:solidFill>
                <a:latin typeface="Consolas"/>
                <a:ea typeface="Consolas"/>
              </a:rPr>
              <a:t>: web</a:t>
            </a:r>
            <a:endParaRPr b="0" lang="en-US" sz="1400" spc="-1" strike="noStrike">
              <a:latin typeface="Arial"/>
            </a:endParaRPr>
          </a:p>
          <a:p>
            <a:pPr>
              <a:lnSpc>
                <a:spcPct val="100000"/>
              </a:lnSpc>
              <a:tabLst>
                <a:tab algn="l" pos="0"/>
              </a:tabLst>
            </a:pPr>
            <a:r>
              <a:rPr b="0" lang="en" sz="1400" spc="-1" strike="noStrike">
                <a:solidFill>
                  <a:srgbClr val="000000"/>
                </a:solidFill>
                <a:latin typeface="Consolas"/>
                <a:ea typeface="Consolas"/>
              </a:rPr>
              <a:t>  </a:t>
            </a:r>
            <a:r>
              <a:rPr b="0" lang="en" sz="1400" spc="-1" strike="noStrike">
                <a:solidFill>
                  <a:srgbClr val="93d3e6"/>
                </a:solidFill>
                <a:latin typeface="Consolas"/>
                <a:ea typeface="Consolas"/>
              </a:rPr>
              <a:t>become</a:t>
            </a:r>
            <a:r>
              <a:rPr b="0" lang="en" sz="1400" spc="-1" strike="noStrike">
                <a:solidFill>
                  <a:srgbClr val="ffffff"/>
                </a:solidFill>
                <a:latin typeface="Consolas"/>
                <a:ea typeface="Consolas"/>
              </a:rPr>
              <a:t>: yes</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 sz="1400" spc="-1" strike="noStrike">
                <a:solidFill>
                  <a:srgbClr val="000000"/>
                </a:solidFill>
                <a:latin typeface="Consolas"/>
                <a:ea typeface="Consolas"/>
              </a:rPr>
              <a:t>  </a:t>
            </a:r>
            <a:r>
              <a:rPr b="0" lang="en" sz="1400" spc="-1" strike="noStrike">
                <a:solidFill>
                  <a:srgbClr val="93d3e6"/>
                </a:solidFill>
                <a:latin typeface="Consolas"/>
                <a:ea typeface="Consolas"/>
              </a:rPr>
              <a:t>tasks</a:t>
            </a:r>
            <a:r>
              <a:rPr b="0" lang="en" sz="1400" spc="-1" strike="noStrike">
                <a:solidFill>
                  <a:srgbClr val="ffffff"/>
                </a:solidFill>
                <a:latin typeface="Consolas"/>
                <a:ea typeface="Consolas"/>
              </a:rPr>
              <a:t>:</a:t>
            </a:r>
            <a:endParaRPr b="0" lang="en-US" sz="1400" spc="-1" strike="noStrike">
              <a:latin typeface="Arial"/>
            </a:endParaRPr>
          </a:p>
          <a:p>
            <a:pPr>
              <a:lnSpc>
                <a:spcPct val="100000"/>
              </a:lnSpc>
              <a:tabLst>
                <a:tab algn="l" pos="0"/>
              </a:tabLst>
            </a:pPr>
            <a:r>
              <a:rPr b="0" lang="en" sz="1400" spc="-1" strike="noStrike">
                <a:solidFill>
                  <a:srgbClr val="ffffff"/>
                </a:solidFill>
                <a:latin typeface="Consolas"/>
                <a:ea typeface="Consolas"/>
              </a:rPr>
              <a:t>    </a:t>
            </a:r>
            <a:r>
              <a:rPr b="0" lang="en" sz="1400" spc="-1" strike="noStrike">
                <a:solidFill>
                  <a:srgbClr val="ffffff"/>
                </a:solidFill>
                <a:latin typeface="Consolas"/>
                <a:ea typeface="Consolas"/>
              </a:rPr>
              <a:t>- </a:t>
            </a:r>
            <a:r>
              <a:rPr b="0" lang="en" sz="1400" spc="-1" strike="noStrike">
                <a:solidFill>
                  <a:srgbClr val="93d3e6"/>
                </a:solidFill>
                <a:latin typeface="Consolas"/>
                <a:ea typeface="Consolas"/>
              </a:rPr>
              <a:t>name</a:t>
            </a:r>
            <a:r>
              <a:rPr b="0" lang="en" sz="1400" spc="-1" strike="noStrike">
                <a:solidFill>
                  <a:srgbClr val="ffffff"/>
                </a:solidFill>
                <a:latin typeface="Consolas"/>
                <a:ea typeface="Consolas"/>
              </a:rPr>
              <a:t>: </a:t>
            </a:r>
            <a:r>
              <a:rPr b="0" lang="en" sz="1400" spc="-1" strike="noStrike">
                <a:solidFill>
                  <a:srgbClr val="ee0000"/>
                </a:solidFill>
                <a:latin typeface="Consolas"/>
                <a:ea typeface="Consolas"/>
              </a:rPr>
              <a:t>httpd package is present</a:t>
            </a:r>
            <a:endParaRPr b="0" lang="en-US" sz="1400" spc="-1" strike="noStrike">
              <a:latin typeface="Arial"/>
            </a:endParaRPr>
          </a:p>
          <a:p>
            <a:pPr>
              <a:lnSpc>
                <a:spcPct val="100000"/>
              </a:lnSpc>
              <a:tabLst>
                <a:tab algn="l" pos="0"/>
              </a:tabLst>
            </a:pPr>
            <a:r>
              <a:rPr b="0" lang="en" sz="1400" spc="-1" strike="noStrike">
                <a:solidFill>
                  <a:srgbClr val="000000"/>
                </a:solidFill>
                <a:latin typeface="Consolas"/>
                <a:ea typeface="Consolas"/>
              </a:rPr>
              <a:t>	</a:t>
            </a:r>
            <a:r>
              <a:rPr b="0" lang="en" sz="1400" spc="-1" strike="noStrike">
                <a:solidFill>
                  <a:srgbClr val="000000"/>
                </a:solidFill>
                <a:latin typeface="Consolas"/>
                <a:ea typeface="Consolas"/>
              </a:rPr>
              <a:t>  </a:t>
            </a:r>
            <a:r>
              <a:rPr b="0" lang="en" sz="1400" spc="-1" strike="noStrike">
                <a:solidFill>
                  <a:srgbClr val="93d3e6"/>
                </a:solidFill>
                <a:latin typeface="Consolas"/>
                <a:ea typeface="Consolas"/>
              </a:rPr>
              <a:t>yum</a:t>
            </a:r>
            <a:r>
              <a:rPr b="0" lang="en" sz="1400" spc="-1" strike="noStrike">
                <a:solidFill>
                  <a:srgbClr val="ffffff"/>
                </a:solidFill>
                <a:latin typeface="Consolas"/>
                <a:ea typeface="Consolas"/>
              </a:rPr>
              <a:t>:</a:t>
            </a:r>
            <a:endParaRPr b="0" lang="en-US" sz="1400" spc="-1" strike="noStrike">
              <a:latin typeface="Arial"/>
            </a:endParaRPr>
          </a:p>
          <a:p>
            <a:pPr>
              <a:lnSpc>
                <a:spcPct val="100000"/>
              </a:lnSpc>
              <a:tabLst>
                <a:tab algn="l" pos="0"/>
              </a:tabLst>
            </a:pPr>
            <a:r>
              <a:rPr b="0" lang="en" sz="1400" spc="-1" strike="noStrike">
                <a:solidFill>
                  <a:srgbClr val="000000"/>
                </a:solidFill>
                <a:latin typeface="Consolas"/>
                <a:ea typeface="Consolas"/>
              </a:rPr>
              <a:t>  </a:t>
            </a:r>
            <a:r>
              <a:rPr b="0" lang="en" sz="1400" spc="-1" strike="noStrike">
                <a:solidFill>
                  <a:srgbClr val="000000"/>
                </a:solidFill>
                <a:latin typeface="Consolas"/>
                <a:ea typeface="Consolas"/>
              </a:rPr>
              <a:t>	</a:t>
            </a:r>
            <a:r>
              <a:rPr b="0" lang="en" sz="1400" spc="-1" strike="noStrike">
                <a:solidFill>
                  <a:srgbClr val="000000"/>
                </a:solidFill>
                <a:latin typeface="Consolas"/>
                <a:ea typeface="Consolas"/>
              </a:rPr>
              <a:t>    </a:t>
            </a:r>
            <a:r>
              <a:rPr b="0" lang="en" sz="1400" spc="-1" strike="noStrike">
                <a:solidFill>
                  <a:srgbClr val="93d3e6"/>
                </a:solidFill>
                <a:latin typeface="Consolas"/>
                <a:ea typeface="Consolas"/>
              </a:rPr>
              <a:t>name</a:t>
            </a:r>
            <a:r>
              <a:rPr b="0" lang="en" sz="1400" spc="-1" strike="noStrike">
                <a:solidFill>
                  <a:srgbClr val="ffffff"/>
                </a:solidFill>
                <a:latin typeface="Consolas"/>
                <a:ea typeface="Consolas"/>
              </a:rPr>
              <a:t>: httpd</a:t>
            </a:r>
            <a:endParaRPr b="0" lang="en-US" sz="1400" spc="-1" strike="noStrike">
              <a:latin typeface="Arial"/>
            </a:endParaRPr>
          </a:p>
          <a:p>
            <a:pPr>
              <a:lnSpc>
                <a:spcPct val="100000"/>
              </a:lnSpc>
              <a:tabLst>
                <a:tab algn="l" pos="0"/>
              </a:tabLst>
            </a:pPr>
            <a:r>
              <a:rPr b="0" lang="en" sz="1400" spc="-1" strike="noStrike">
                <a:solidFill>
                  <a:srgbClr val="000000"/>
                </a:solidFill>
                <a:latin typeface="Consolas"/>
                <a:ea typeface="Consolas"/>
              </a:rPr>
              <a:t>  </a:t>
            </a:r>
            <a:r>
              <a:rPr b="0" lang="en" sz="1400" spc="-1" strike="noStrike">
                <a:solidFill>
                  <a:srgbClr val="000000"/>
                </a:solidFill>
                <a:latin typeface="Consolas"/>
                <a:ea typeface="Consolas"/>
              </a:rPr>
              <a:t>	</a:t>
            </a:r>
            <a:r>
              <a:rPr b="0" lang="en" sz="1400" spc="-1" strike="noStrike">
                <a:solidFill>
                  <a:srgbClr val="000000"/>
                </a:solidFill>
                <a:latin typeface="Consolas"/>
                <a:ea typeface="Consolas"/>
              </a:rPr>
              <a:t>    </a:t>
            </a:r>
            <a:r>
              <a:rPr b="0" lang="en" sz="1400" spc="-1" strike="noStrike">
                <a:solidFill>
                  <a:srgbClr val="93d3e6"/>
                </a:solidFill>
                <a:latin typeface="Consolas"/>
                <a:ea typeface="Consolas"/>
              </a:rPr>
              <a:t>state</a:t>
            </a:r>
            <a:r>
              <a:rPr b="0" lang="en" sz="1400" spc="-1" strike="noStrike">
                <a:solidFill>
                  <a:srgbClr val="ffffff"/>
                </a:solidFill>
                <a:latin typeface="Consolas"/>
                <a:ea typeface="Consolas"/>
              </a:rPr>
              <a:t>: latest</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 sz="1400" spc="-1" strike="noStrike">
                <a:solidFill>
                  <a:srgbClr val="000000"/>
                </a:solidFill>
                <a:latin typeface="Consolas"/>
                <a:ea typeface="Consolas"/>
              </a:rPr>
              <a:t>  </a:t>
            </a:r>
            <a:r>
              <a:rPr b="0" lang="en" sz="1400" spc="-1" strike="noStrike">
                <a:solidFill>
                  <a:srgbClr val="ffffff"/>
                </a:solidFill>
                <a:latin typeface="Consolas"/>
                <a:ea typeface="Consolas"/>
              </a:rPr>
              <a:t>  </a:t>
            </a:r>
            <a:r>
              <a:rPr b="0" lang="en" sz="1400" spc="-1" strike="noStrike">
                <a:solidFill>
                  <a:srgbClr val="ffffff"/>
                </a:solidFill>
                <a:latin typeface="Consolas"/>
                <a:ea typeface="Consolas"/>
              </a:rPr>
              <a:t>-</a:t>
            </a:r>
            <a:r>
              <a:rPr b="0" lang="en" sz="1400" spc="-1" strike="noStrike">
                <a:solidFill>
                  <a:srgbClr val="000000"/>
                </a:solidFill>
                <a:latin typeface="Consolas"/>
                <a:ea typeface="Consolas"/>
              </a:rPr>
              <a:t> </a:t>
            </a:r>
            <a:r>
              <a:rPr b="0" lang="en" sz="1400" spc="-1" strike="noStrike">
                <a:solidFill>
                  <a:srgbClr val="93d3e6"/>
                </a:solidFill>
                <a:latin typeface="Consolas"/>
                <a:ea typeface="Consolas"/>
              </a:rPr>
              <a:t>name</a:t>
            </a:r>
            <a:r>
              <a:rPr b="0" lang="en" sz="1400" spc="-1" strike="noStrike">
                <a:solidFill>
                  <a:srgbClr val="ffffff"/>
                </a:solidFill>
                <a:latin typeface="Consolas"/>
                <a:ea typeface="Consolas"/>
              </a:rPr>
              <a:t>: </a:t>
            </a:r>
            <a:r>
              <a:rPr b="0" lang="en" sz="1400" spc="-1" strike="noStrike">
                <a:solidFill>
                  <a:srgbClr val="ee0000"/>
                </a:solidFill>
                <a:latin typeface="Consolas"/>
                <a:ea typeface="Consolas"/>
              </a:rPr>
              <a:t>latest index.html file is present</a:t>
            </a:r>
            <a:endParaRPr b="0" lang="en-US" sz="1400" spc="-1" strike="noStrike">
              <a:latin typeface="Arial"/>
            </a:endParaRPr>
          </a:p>
          <a:p>
            <a:pPr>
              <a:lnSpc>
                <a:spcPct val="100000"/>
              </a:lnSpc>
              <a:tabLst>
                <a:tab algn="l" pos="0"/>
              </a:tabLst>
            </a:pPr>
            <a:r>
              <a:rPr b="0" lang="en" sz="1400" spc="-1" strike="noStrike">
                <a:solidFill>
                  <a:srgbClr val="000000"/>
                </a:solidFill>
                <a:latin typeface="Consolas"/>
                <a:ea typeface="Consolas"/>
              </a:rPr>
              <a:t>      </a:t>
            </a:r>
            <a:r>
              <a:rPr b="0" lang="en" sz="1400" spc="-1" strike="noStrike">
                <a:solidFill>
                  <a:srgbClr val="93d3e6"/>
                </a:solidFill>
                <a:latin typeface="Consolas"/>
                <a:ea typeface="Consolas"/>
              </a:rPr>
              <a:t>template</a:t>
            </a:r>
            <a:r>
              <a:rPr b="0" lang="en" sz="1400" spc="-1" strike="noStrike">
                <a:solidFill>
                  <a:srgbClr val="ffffff"/>
                </a:solidFill>
                <a:latin typeface="Consolas"/>
                <a:ea typeface="Consolas"/>
              </a:rPr>
              <a:t>:</a:t>
            </a:r>
            <a:endParaRPr b="0" lang="en-US" sz="1400" spc="-1" strike="noStrike">
              <a:latin typeface="Arial"/>
            </a:endParaRPr>
          </a:p>
          <a:p>
            <a:pPr>
              <a:lnSpc>
                <a:spcPct val="100000"/>
              </a:lnSpc>
              <a:tabLst>
                <a:tab algn="l" pos="0"/>
              </a:tabLst>
            </a:pPr>
            <a:r>
              <a:rPr b="0" lang="en" sz="1400" spc="-1" strike="noStrike">
                <a:solidFill>
                  <a:srgbClr val="000000"/>
                </a:solidFill>
                <a:latin typeface="Consolas"/>
                <a:ea typeface="Consolas"/>
              </a:rPr>
              <a:t>        </a:t>
            </a:r>
            <a:r>
              <a:rPr b="0" lang="en" sz="1400" spc="-1" strike="noStrike">
                <a:solidFill>
                  <a:srgbClr val="93d3e6"/>
                </a:solidFill>
                <a:latin typeface="Consolas"/>
                <a:ea typeface="Consolas"/>
              </a:rPr>
              <a:t>src</a:t>
            </a:r>
            <a:r>
              <a:rPr b="0" lang="en" sz="1400" spc="-1" strike="noStrike">
                <a:solidFill>
                  <a:srgbClr val="ffffff"/>
                </a:solidFill>
                <a:latin typeface="Consolas"/>
                <a:ea typeface="Consolas"/>
              </a:rPr>
              <a:t>: files/index.html</a:t>
            </a:r>
            <a:endParaRPr b="0" lang="en-US" sz="1400" spc="-1" strike="noStrike">
              <a:latin typeface="Arial"/>
            </a:endParaRPr>
          </a:p>
          <a:p>
            <a:pPr>
              <a:lnSpc>
                <a:spcPct val="100000"/>
              </a:lnSpc>
              <a:tabLst>
                <a:tab algn="l" pos="0"/>
              </a:tabLst>
            </a:pPr>
            <a:r>
              <a:rPr b="0" lang="en" sz="1400" spc="-1" strike="noStrike">
                <a:solidFill>
                  <a:srgbClr val="000000"/>
                </a:solidFill>
                <a:latin typeface="Consolas"/>
                <a:ea typeface="Consolas"/>
              </a:rPr>
              <a:t>        </a:t>
            </a:r>
            <a:r>
              <a:rPr b="0" lang="en" sz="1400" spc="-1" strike="noStrike">
                <a:solidFill>
                  <a:srgbClr val="93d3e6"/>
                </a:solidFill>
                <a:latin typeface="Consolas"/>
                <a:ea typeface="Consolas"/>
              </a:rPr>
              <a:t>dest</a:t>
            </a:r>
            <a:r>
              <a:rPr b="0" lang="en" sz="1400" spc="-1" strike="noStrike">
                <a:solidFill>
                  <a:srgbClr val="ffffff"/>
                </a:solidFill>
                <a:latin typeface="Consolas"/>
                <a:ea typeface="Consolas"/>
              </a:rPr>
              <a:t>: /var/www/html/</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 sz="1400" spc="-1" strike="noStrike">
                <a:solidFill>
                  <a:srgbClr val="ffffff"/>
                </a:solidFill>
                <a:latin typeface="Consolas"/>
                <a:ea typeface="Consolas"/>
              </a:rPr>
              <a:t>    </a:t>
            </a:r>
            <a:r>
              <a:rPr b="0" lang="en" sz="1400" spc="-1" strike="noStrike">
                <a:solidFill>
                  <a:srgbClr val="ffffff"/>
                </a:solidFill>
                <a:latin typeface="Consolas"/>
                <a:ea typeface="Consolas"/>
              </a:rPr>
              <a:t>-</a:t>
            </a:r>
            <a:r>
              <a:rPr b="0" lang="en" sz="1400" spc="-1" strike="noStrike">
                <a:solidFill>
                  <a:srgbClr val="000000"/>
                </a:solidFill>
                <a:latin typeface="Consolas"/>
                <a:ea typeface="Consolas"/>
              </a:rPr>
              <a:t> </a:t>
            </a:r>
            <a:r>
              <a:rPr b="0" lang="en" sz="1400" spc="-1" strike="noStrike">
                <a:solidFill>
                  <a:srgbClr val="93d3e6"/>
                </a:solidFill>
                <a:latin typeface="Consolas"/>
                <a:ea typeface="Consolas"/>
              </a:rPr>
              <a:t>name</a:t>
            </a:r>
            <a:r>
              <a:rPr b="0" lang="en" sz="1400" spc="-1" strike="noStrike">
                <a:solidFill>
                  <a:srgbClr val="ffffff"/>
                </a:solidFill>
                <a:latin typeface="Consolas"/>
                <a:ea typeface="Consolas"/>
              </a:rPr>
              <a:t>: </a:t>
            </a:r>
            <a:r>
              <a:rPr b="0" lang="en" sz="1400" spc="-1" strike="noStrike">
                <a:solidFill>
                  <a:srgbClr val="ee0000"/>
                </a:solidFill>
                <a:latin typeface="Consolas"/>
                <a:ea typeface="Consolas"/>
              </a:rPr>
              <a:t>httpd is started</a:t>
            </a:r>
            <a:endParaRPr b="0" lang="en-US" sz="1400" spc="-1" strike="noStrike">
              <a:latin typeface="Arial"/>
            </a:endParaRPr>
          </a:p>
          <a:p>
            <a:pPr>
              <a:lnSpc>
                <a:spcPct val="100000"/>
              </a:lnSpc>
              <a:tabLst>
                <a:tab algn="l" pos="0"/>
              </a:tabLst>
            </a:pPr>
            <a:r>
              <a:rPr b="0" lang="en" sz="1400" spc="-1" strike="noStrike">
                <a:solidFill>
                  <a:srgbClr val="000000"/>
                </a:solidFill>
                <a:latin typeface="Consolas"/>
                <a:ea typeface="Consolas"/>
              </a:rPr>
              <a:t>      </a:t>
            </a:r>
            <a:r>
              <a:rPr b="0" lang="en" sz="1400" spc="-1" strike="noStrike">
                <a:solidFill>
                  <a:srgbClr val="93d3e6"/>
                </a:solidFill>
                <a:latin typeface="Consolas"/>
                <a:ea typeface="Consolas"/>
              </a:rPr>
              <a:t>service</a:t>
            </a:r>
            <a:r>
              <a:rPr b="0" lang="en" sz="1400" spc="-1" strike="noStrike">
                <a:solidFill>
                  <a:srgbClr val="ffffff"/>
                </a:solidFill>
                <a:latin typeface="Consolas"/>
                <a:ea typeface="Consolas"/>
              </a:rPr>
              <a:t>:</a:t>
            </a:r>
            <a:endParaRPr b="0" lang="en-US" sz="1400" spc="-1" strike="noStrike">
              <a:latin typeface="Arial"/>
            </a:endParaRPr>
          </a:p>
          <a:p>
            <a:pPr>
              <a:lnSpc>
                <a:spcPct val="100000"/>
              </a:lnSpc>
              <a:tabLst>
                <a:tab algn="l" pos="0"/>
              </a:tabLst>
            </a:pPr>
            <a:r>
              <a:rPr b="0" lang="en" sz="1400" spc="-1" strike="noStrike">
                <a:solidFill>
                  <a:srgbClr val="000000"/>
                </a:solidFill>
                <a:latin typeface="Consolas"/>
                <a:ea typeface="Consolas"/>
              </a:rPr>
              <a:t>        </a:t>
            </a:r>
            <a:r>
              <a:rPr b="0" lang="en" sz="1400" spc="-1" strike="noStrike">
                <a:solidFill>
                  <a:srgbClr val="93d3e6"/>
                </a:solidFill>
                <a:latin typeface="Consolas"/>
                <a:ea typeface="Consolas"/>
              </a:rPr>
              <a:t>name</a:t>
            </a:r>
            <a:r>
              <a:rPr b="0" lang="en" sz="1400" spc="-1" strike="noStrike">
                <a:solidFill>
                  <a:srgbClr val="ffffff"/>
                </a:solidFill>
                <a:latin typeface="Consolas"/>
                <a:ea typeface="Consolas"/>
              </a:rPr>
              <a:t>: httpd</a:t>
            </a:r>
            <a:endParaRPr b="0" lang="en-US" sz="1400" spc="-1" strike="noStrike">
              <a:latin typeface="Arial"/>
            </a:endParaRPr>
          </a:p>
          <a:p>
            <a:pPr>
              <a:lnSpc>
                <a:spcPct val="100000"/>
              </a:lnSpc>
              <a:tabLst>
                <a:tab algn="l" pos="0"/>
              </a:tabLst>
            </a:pPr>
            <a:r>
              <a:rPr b="0" lang="en" sz="1400" spc="-1" strike="noStrike">
                <a:solidFill>
                  <a:srgbClr val="000000"/>
                </a:solidFill>
                <a:latin typeface="Consolas"/>
                <a:ea typeface="Consolas"/>
              </a:rPr>
              <a:t>        </a:t>
            </a:r>
            <a:r>
              <a:rPr b="0" lang="en" sz="1400" spc="-1" strike="noStrike">
                <a:solidFill>
                  <a:srgbClr val="93d3e6"/>
                </a:solidFill>
                <a:latin typeface="Consolas"/>
                <a:ea typeface="Consolas"/>
              </a:rPr>
              <a:t>state</a:t>
            </a:r>
            <a:r>
              <a:rPr b="0" lang="en" sz="1400" spc="-1" strike="noStrike">
                <a:solidFill>
                  <a:srgbClr val="ffffff"/>
                </a:solidFill>
                <a:latin typeface="Consolas"/>
                <a:ea typeface="Consolas"/>
              </a:rPr>
              <a:t>: started</a:t>
            </a:r>
            <a:endParaRPr b="0" lang="en-US" sz="1400" spc="-1" strike="noStrike">
              <a:latin typeface="Arial"/>
            </a:endParaRPr>
          </a:p>
        </p:txBody>
      </p:sp>
      <p:sp>
        <p:nvSpPr>
          <p:cNvPr id="921" name="Google Shape;556;p35"/>
          <p:cNvSpPr/>
          <p:nvPr/>
        </p:nvSpPr>
        <p:spPr>
          <a:xfrm rot="10800000">
            <a:off x="447480" y="720"/>
            <a:ext cx="360" cy="8859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922" name="Google Shape;557;p35"/>
          <p:cNvSpPr/>
          <p:nvPr/>
        </p:nvSpPr>
        <p:spPr>
          <a:xfrm>
            <a:off x="8408160" y="548640"/>
            <a:ext cx="730800" cy="731160"/>
          </a:xfrm>
          <a:prstGeom prst="ellipse">
            <a:avLst/>
          </a:prstGeom>
          <a:solidFill>
            <a:srgbClr val="ffffff"/>
          </a:solidFill>
          <a:ln w="19050">
            <a:solidFill>
              <a:srgbClr val="ee0000"/>
            </a:solidFill>
            <a:round/>
          </a:ln>
        </p:spPr>
        <p:style>
          <a:lnRef idx="0"/>
          <a:fillRef idx="0"/>
          <a:effectRef idx="0"/>
          <a:fontRef idx="minor"/>
        </p:style>
      </p:sp>
      <p:pic>
        <p:nvPicPr>
          <p:cNvPr id="923" name="Google Shape;558;p35" descr=""/>
          <p:cNvPicPr/>
          <p:nvPr/>
        </p:nvPicPr>
        <p:blipFill>
          <a:blip r:embed="rId1"/>
          <a:stretch/>
        </p:blipFill>
        <p:spPr>
          <a:xfrm>
            <a:off x="8501040" y="638640"/>
            <a:ext cx="545040" cy="5450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24" name="Google Shape;563;p36"/>
          <p:cNvSpPr/>
          <p:nvPr/>
        </p:nvSpPr>
        <p:spPr>
          <a:xfrm>
            <a:off x="1144080" y="2334960"/>
            <a:ext cx="2604960" cy="2605680"/>
          </a:xfrm>
          <a:prstGeom prst="ellipse">
            <a:avLst/>
          </a:prstGeom>
          <a:solidFill>
            <a:srgbClr val="ffffff"/>
          </a:solidFill>
          <a:ln cap="rnd" w="19050">
            <a:solidFill>
              <a:srgbClr val="ee0000"/>
            </a:solidFill>
            <a:prstDash val="dot"/>
            <a:round/>
          </a:ln>
        </p:spPr>
        <p:style>
          <a:lnRef idx="0"/>
          <a:fillRef idx="0"/>
          <a:effectRef idx="0"/>
          <a:fontRef idx="minor"/>
        </p:style>
      </p:sp>
      <p:pic>
        <p:nvPicPr>
          <p:cNvPr id="925" name="Google Shape;564;p36" descr=""/>
          <p:cNvPicPr/>
          <p:nvPr/>
        </p:nvPicPr>
        <p:blipFill>
          <a:blip r:embed="rId1"/>
          <a:stretch/>
        </p:blipFill>
        <p:spPr>
          <a:xfrm>
            <a:off x="1529640" y="2720880"/>
            <a:ext cx="1833480" cy="1833480"/>
          </a:xfrm>
          <a:prstGeom prst="rect">
            <a:avLst/>
          </a:prstGeom>
          <a:ln w="0">
            <a:noFill/>
          </a:ln>
        </p:spPr>
      </p:pic>
      <p:sp>
        <p:nvSpPr>
          <p:cNvPr id="926" name="Google Shape;565;p36"/>
          <p:cNvSpPr/>
          <p:nvPr/>
        </p:nvSpPr>
        <p:spPr>
          <a:xfrm>
            <a:off x="7138080" y="2747880"/>
            <a:ext cx="1713240" cy="1713600"/>
          </a:xfrm>
          <a:prstGeom prst="ellipse">
            <a:avLst/>
          </a:prstGeom>
          <a:solidFill>
            <a:srgbClr val="ffffff"/>
          </a:solidFill>
          <a:ln cap="rnd" w="19050">
            <a:solidFill>
              <a:srgbClr val="808080"/>
            </a:solidFill>
            <a:prstDash val="dot"/>
            <a:round/>
          </a:ln>
        </p:spPr>
        <p:style>
          <a:lnRef idx="0"/>
          <a:fillRef idx="0"/>
          <a:effectRef idx="0"/>
          <a:fontRef idx="minor"/>
        </p:style>
      </p:sp>
      <p:sp>
        <p:nvSpPr>
          <p:cNvPr id="927" name="Google Shape;566;p36"/>
          <p:cNvSpPr/>
          <p:nvPr/>
        </p:nvSpPr>
        <p:spPr>
          <a:xfrm>
            <a:off x="9655920" y="2747880"/>
            <a:ext cx="1713240" cy="1713600"/>
          </a:xfrm>
          <a:prstGeom prst="ellipse">
            <a:avLst/>
          </a:prstGeom>
          <a:solidFill>
            <a:srgbClr val="ffffff"/>
          </a:solidFill>
          <a:ln cap="rnd" w="19050">
            <a:solidFill>
              <a:srgbClr val="808080"/>
            </a:solidFill>
            <a:prstDash val="dot"/>
            <a:round/>
          </a:ln>
        </p:spPr>
        <p:style>
          <a:lnRef idx="0"/>
          <a:fillRef idx="0"/>
          <a:effectRef idx="0"/>
          <a:fontRef idx="minor"/>
        </p:style>
      </p:sp>
      <p:sp>
        <p:nvSpPr>
          <p:cNvPr id="928" name="Google Shape;567;p36"/>
          <p:cNvSpPr/>
          <p:nvPr/>
        </p:nvSpPr>
        <p:spPr>
          <a:xfrm>
            <a:off x="4570920" y="2747880"/>
            <a:ext cx="1713240" cy="1713600"/>
          </a:xfrm>
          <a:prstGeom prst="ellipse">
            <a:avLst/>
          </a:prstGeom>
          <a:solidFill>
            <a:srgbClr val="ffffff"/>
          </a:solidFill>
          <a:ln cap="rnd" w="19050">
            <a:solidFill>
              <a:srgbClr val="808080"/>
            </a:solidFill>
            <a:prstDash val="dot"/>
            <a:round/>
          </a:ln>
        </p:spPr>
        <p:style>
          <a:lnRef idx="0"/>
          <a:fillRef idx="0"/>
          <a:effectRef idx="0"/>
          <a:fontRef idx="minor"/>
        </p:style>
      </p:sp>
      <p:sp>
        <p:nvSpPr>
          <p:cNvPr id="929"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Create</a:t>
            </a:r>
            <a:endParaRPr b="0" lang="en-US" sz="1000" spc="-1" strike="noStrike">
              <a:latin typeface="Arial"/>
            </a:endParaRPr>
          </a:p>
        </p:txBody>
      </p:sp>
      <p:sp>
        <p:nvSpPr>
          <p:cNvPr id="930"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8764B325-A083-496B-AB4D-D9116D4F410F}"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931" name="PlaceHolder 3"/>
          <p:cNvSpPr>
            <a:spLocks noGrp="1"/>
          </p:cNvSpPr>
          <p:nvPr>
            <p:ph type="title"/>
          </p:nvPr>
        </p:nvSpPr>
        <p:spPr>
          <a:xfrm>
            <a:off x="884880" y="1100520"/>
            <a:ext cx="10418760" cy="552600"/>
          </a:xfrm>
          <a:prstGeom prst="rect">
            <a:avLst/>
          </a:prstGeom>
          <a:noFill/>
          <a:ln w="0">
            <a:noFill/>
          </a:ln>
        </p:spPr>
        <p:txBody>
          <a:bodyPr lIns="0" rIns="0" tIns="0" bIns="0" anchor="t">
            <a:noAutofit/>
          </a:bodyPr>
          <a:p>
            <a:pPr algn="ctr">
              <a:lnSpc>
                <a:spcPct val="130000"/>
              </a:lnSpc>
              <a:tabLst>
                <a:tab algn="l" pos="0"/>
              </a:tabLst>
            </a:pPr>
            <a:r>
              <a:rPr b="0" lang="en" sz="2800" spc="-1" strike="noStrike">
                <a:solidFill>
                  <a:srgbClr val="000000"/>
                </a:solidFill>
                <a:latin typeface="Red Hat Display"/>
                <a:ea typeface="Red Hat Display"/>
              </a:rPr>
              <a:t>What makes up an Ansible playbook?</a:t>
            </a:r>
            <a:endParaRPr b="0" lang="en-US" sz="2800" spc="-1" strike="noStrike">
              <a:latin typeface="Arial"/>
            </a:endParaRPr>
          </a:p>
        </p:txBody>
      </p:sp>
      <p:sp>
        <p:nvSpPr>
          <p:cNvPr id="932" name="Google Shape;571;p36"/>
          <p:cNvSpPr/>
          <p:nvPr/>
        </p:nvSpPr>
        <p:spPr>
          <a:xfrm>
            <a:off x="9377280" y="4762440"/>
            <a:ext cx="2303280" cy="342360"/>
          </a:xfrm>
          <a:prstGeom prst="rect">
            <a:avLst/>
          </a:prstGeom>
          <a:noFill/>
          <a:ln w="0">
            <a:noFill/>
          </a:ln>
        </p:spPr>
        <p:style>
          <a:lnRef idx="0"/>
          <a:fillRef idx="0"/>
          <a:effectRef idx="0"/>
          <a:fontRef idx="minor"/>
        </p:style>
        <p:txBody>
          <a:bodyPr lIns="0" rIns="0" tIns="0" bIns="0" anchor="b">
            <a:noAutofit/>
          </a:bodyPr>
          <a:p>
            <a:pPr algn="ctr">
              <a:lnSpc>
                <a:spcPct val="114000"/>
              </a:lnSpc>
              <a:tabLst>
                <a:tab algn="l" pos="0"/>
              </a:tabLst>
            </a:pPr>
            <a:r>
              <a:rPr b="0" lang="en" sz="2400" spc="-1" strike="noStrike">
                <a:solidFill>
                  <a:srgbClr val="ee0000"/>
                </a:solidFill>
                <a:latin typeface="Red Hat Display Medium"/>
                <a:ea typeface="Red Hat Display Medium"/>
              </a:rPr>
              <a:t>Plugins</a:t>
            </a:r>
            <a:endParaRPr b="0" lang="en-US" sz="2400" spc="-1" strike="noStrike">
              <a:latin typeface="Arial"/>
            </a:endParaRPr>
          </a:p>
        </p:txBody>
      </p:sp>
      <p:sp>
        <p:nvSpPr>
          <p:cNvPr id="933" name="Google Shape;572;p36"/>
          <p:cNvSpPr/>
          <p:nvPr/>
        </p:nvSpPr>
        <p:spPr>
          <a:xfrm>
            <a:off x="6843600" y="4762440"/>
            <a:ext cx="2303280" cy="342360"/>
          </a:xfrm>
          <a:prstGeom prst="rect">
            <a:avLst/>
          </a:prstGeom>
          <a:noFill/>
          <a:ln w="0">
            <a:noFill/>
          </a:ln>
        </p:spPr>
        <p:style>
          <a:lnRef idx="0"/>
          <a:fillRef idx="0"/>
          <a:effectRef idx="0"/>
          <a:fontRef idx="minor"/>
        </p:style>
        <p:txBody>
          <a:bodyPr lIns="0" rIns="0" tIns="0" bIns="0" anchor="b">
            <a:noAutofit/>
          </a:bodyPr>
          <a:p>
            <a:pPr algn="ctr">
              <a:lnSpc>
                <a:spcPct val="114000"/>
              </a:lnSpc>
              <a:tabLst>
                <a:tab algn="l" pos="0"/>
              </a:tabLst>
            </a:pPr>
            <a:r>
              <a:rPr b="0" lang="en" sz="2400" spc="-1" strike="noStrike">
                <a:solidFill>
                  <a:srgbClr val="ee0000"/>
                </a:solidFill>
                <a:latin typeface="Red Hat Display Medium"/>
                <a:ea typeface="Red Hat Display Medium"/>
              </a:rPr>
              <a:t>Modules</a:t>
            </a:r>
            <a:endParaRPr b="0" lang="en-US" sz="2400" spc="-1" strike="noStrike">
              <a:latin typeface="Arial"/>
            </a:endParaRPr>
          </a:p>
        </p:txBody>
      </p:sp>
      <p:sp>
        <p:nvSpPr>
          <p:cNvPr id="934" name="Google Shape;573;p36"/>
          <p:cNvSpPr/>
          <p:nvPr/>
        </p:nvSpPr>
        <p:spPr>
          <a:xfrm>
            <a:off x="4309920" y="4762440"/>
            <a:ext cx="2303280" cy="342360"/>
          </a:xfrm>
          <a:prstGeom prst="rect">
            <a:avLst/>
          </a:prstGeom>
          <a:noFill/>
          <a:ln w="0">
            <a:noFill/>
          </a:ln>
        </p:spPr>
        <p:style>
          <a:lnRef idx="0"/>
          <a:fillRef idx="0"/>
          <a:effectRef idx="0"/>
          <a:fontRef idx="minor"/>
        </p:style>
        <p:txBody>
          <a:bodyPr lIns="0" rIns="0" tIns="0" bIns="0" anchor="b">
            <a:noAutofit/>
          </a:bodyPr>
          <a:p>
            <a:pPr algn="ctr">
              <a:lnSpc>
                <a:spcPct val="114000"/>
              </a:lnSpc>
              <a:tabLst>
                <a:tab algn="l" pos="0"/>
              </a:tabLst>
            </a:pPr>
            <a:r>
              <a:rPr b="0" lang="en" sz="2400" spc="-1" strike="noStrike">
                <a:solidFill>
                  <a:srgbClr val="ee0000"/>
                </a:solidFill>
                <a:latin typeface="Red Hat Display Medium"/>
                <a:ea typeface="Red Hat Display Medium"/>
              </a:rPr>
              <a:t>Plays</a:t>
            </a:r>
            <a:endParaRPr b="0" lang="en-US" sz="2400" spc="-1" strike="noStrike">
              <a:latin typeface="Arial"/>
            </a:endParaRPr>
          </a:p>
        </p:txBody>
      </p:sp>
      <p:sp>
        <p:nvSpPr>
          <p:cNvPr id="935" name="Google Shape;574;p36"/>
          <p:cNvSpPr/>
          <p:nvPr/>
        </p:nvSpPr>
        <p:spPr>
          <a:xfrm>
            <a:off x="3825720" y="3603960"/>
            <a:ext cx="752040" cy="360"/>
          </a:xfrm>
          <a:custGeom>
            <a:avLst/>
            <a:gdLst/>
            <a:ahLst/>
            <a:rect l="l" t="t" r="r" b="b"/>
            <a:pathLst>
              <a:path w="21600" h="21600">
                <a:moveTo>
                  <a:pt x="0" y="0"/>
                </a:moveTo>
                <a:lnTo>
                  <a:pt x="21600" y="21600"/>
                </a:lnTo>
              </a:path>
            </a:pathLst>
          </a:custGeom>
          <a:noFill/>
          <a:ln cap="rnd" w="19050">
            <a:solidFill>
              <a:srgbClr val="ee0000"/>
            </a:solidFill>
            <a:prstDash val="dot"/>
            <a:round/>
          </a:ln>
        </p:spPr>
        <p:style>
          <a:lnRef idx="0"/>
          <a:fillRef idx="0"/>
          <a:effectRef idx="0"/>
          <a:fontRef idx="minor"/>
        </p:style>
      </p:sp>
      <p:sp>
        <p:nvSpPr>
          <p:cNvPr id="936" name="Google Shape;575;p36"/>
          <p:cNvSpPr/>
          <p:nvPr/>
        </p:nvSpPr>
        <p:spPr>
          <a:xfrm>
            <a:off x="6374520" y="3603960"/>
            <a:ext cx="720360" cy="360"/>
          </a:xfrm>
          <a:custGeom>
            <a:avLst/>
            <a:gdLst/>
            <a:ahLst/>
            <a:rect l="l" t="t" r="r" b="b"/>
            <a:pathLst>
              <a:path w="21600" h="21600">
                <a:moveTo>
                  <a:pt x="0" y="0"/>
                </a:moveTo>
                <a:lnTo>
                  <a:pt x="21600" y="21600"/>
                </a:lnTo>
              </a:path>
            </a:pathLst>
          </a:custGeom>
          <a:noFill/>
          <a:ln cap="rnd" w="19050">
            <a:solidFill>
              <a:srgbClr val="ee0000"/>
            </a:solidFill>
            <a:prstDash val="dot"/>
            <a:round/>
          </a:ln>
        </p:spPr>
        <p:style>
          <a:lnRef idx="0"/>
          <a:fillRef idx="0"/>
          <a:effectRef idx="0"/>
          <a:fontRef idx="minor"/>
        </p:style>
      </p:sp>
      <p:sp>
        <p:nvSpPr>
          <p:cNvPr id="937" name="Google Shape;576;p36"/>
          <p:cNvSpPr/>
          <p:nvPr/>
        </p:nvSpPr>
        <p:spPr>
          <a:xfrm>
            <a:off x="8911440" y="3603960"/>
            <a:ext cx="720360" cy="360"/>
          </a:xfrm>
          <a:custGeom>
            <a:avLst/>
            <a:gdLst/>
            <a:ahLst/>
            <a:rect l="l" t="t" r="r" b="b"/>
            <a:pathLst>
              <a:path w="21600" h="21600">
                <a:moveTo>
                  <a:pt x="0" y="0"/>
                </a:moveTo>
                <a:lnTo>
                  <a:pt x="21600" y="21600"/>
                </a:lnTo>
              </a:path>
            </a:pathLst>
          </a:custGeom>
          <a:noFill/>
          <a:ln cap="rnd" w="19050">
            <a:solidFill>
              <a:srgbClr val="ee0000"/>
            </a:solidFill>
            <a:prstDash val="dot"/>
            <a:round/>
          </a:ln>
        </p:spPr>
        <p:style>
          <a:lnRef idx="0"/>
          <a:fillRef idx="0"/>
          <a:effectRef idx="0"/>
          <a:fontRef idx="minor"/>
        </p:style>
      </p:sp>
      <p:pic>
        <p:nvPicPr>
          <p:cNvPr id="938" name="Google Shape;577;p36" descr=""/>
          <p:cNvPicPr/>
          <p:nvPr/>
        </p:nvPicPr>
        <p:blipFill>
          <a:blip r:embed="rId2"/>
          <a:stretch/>
        </p:blipFill>
        <p:spPr>
          <a:xfrm>
            <a:off x="5002200" y="3171960"/>
            <a:ext cx="862920" cy="862920"/>
          </a:xfrm>
          <a:prstGeom prst="rect">
            <a:avLst/>
          </a:prstGeom>
          <a:ln w="0">
            <a:noFill/>
          </a:ln>
        </p:spPr>
      </p:pic>
      <p:pic>
        <p:nvPicPr>
          <p:cNvPr id="939" name="Google Shape;578;p36" descr=""/>
          <p:cNvPicPr/>
          <p:nvPr/>
        </p:nvPicPr>
        <p:blipFill>
          <a:blip r:embed="rId3"/>
          <a:stretch/>
        </p:blipFill>
        <p:spPr>
          <a:xfrm>
            <a:off x="7571520" y="3171960"/>
            <a:ext cx="862920" cy="862920"/>
          </a:xfrm>
          <a:prstGeom prst="rect">
            <a:avLst/>
          </a:prstGeom>
          <a:ln w="0">
            <a:noFill/>
          </a:ln>
        </p:spPr>
      </p:pic>
      <p:pic>
        <p:nvPicPr>
          <p:cNvPr id="940" name="Google Shape;579;p36" descr=""/>
          <p:cNvPicPr/>
          <p:nvPr/>
        </p:nvPicPr>
        <p:blipFill>
          <a:blip r:embed="rId4"/>
          <a:stretch/>
        </p:blipFill>
        <p:spPr>
          <a:xfrm>
            <a:off x="10081080" y="3173040"/>
            <a:ext cx="862920" cy="8629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Google Shape;584;p37"/>
          <p:cNvSpPr/>
          <p:nvPr/>
        </p:nvSpPr>
        <p:spPr>
          <a:xfrm>
            <a:off x="1200600" y="2941200"/>
            <a:ext cx="360" cy="3908520"/>
          </a:xfrm>
          <a:custGeom>
            <a:avLst/>
            <a:gdLst/>
            <a:ahLst/>
            <a:rect l="l" t="t" r="r" b="b"/>
            <a:pathLst>
              <a:path w="21600" h="21600">
                <a:moveTo>
                  <a:pt x="0" y="0"/>
                </a:moveTo>
                <a:lnTo>
                  <a:pt x="21600" y="21600"/>
                </a:lnTo>
              </a:path>
            </a:pathLst>
          </a:custGeom>
          <a:noFill/>
          <a:ln cap="rnd" w="19050">
            <a:solidFill>
              <a:srgbClr val="bfbfbf"/>
            </a:solidFill>
            <a:prstDash val="dot"/>
            <a:round/>
          </a:ln>
        </p:spPr>
        <p:style>
          <a:lnRef idx="0"/>
          <a:fillRef idx="0"/>
          <a:effectRef idx="0"/>
          <a:fontRef idx="minor"/>
        </p:style>
      </p:sp>
      <p:pic>
        <p:nvPicPr>
          <p:cNvPr id="942" name="Google Shape;585;p37" descr=""/>
          <p:cNvPicPr/>
          <p:nvPr/>
        </p:nvPicPr>
        <p:blipFill>
          <a:blip r:embed="rId1"/>
          <a:srcRect l="0" t="0" r="9963" b="0"/>
          <a:stretch/>
        </p:blipFill>
        <p:spPr>
          <a:xfrm>
            <a:off x="4342320" y="401760"/>
            <a:ext cx="7845840" cy="5314680"/>
          </a:xfrm>
          <a:prstGeom prst="rect">
            <a:avLst/>
          </a:prstGeom>
          <a:ln w="0">
            <a:noFill/>
          </a:ln>
        </p:spPr>
      </p:pic>
      <p:sp>
        <p:nvSpPr>
          <p:cNvPr id="943" name="Google Shape;586;p37"/>
          <p:cNvSpPr/>
          <p:nvPr/>
        </p:nvSpPr>
        <p:spPr>
          <a:xfrm>
            <a:off x="6428160" y="1932480"/>
            <a:ext cx="4541040" cy="2213640"/>
          </a:xfrm>
          <a:prstGeom prst="rect">
            <a:avLst/>
          </a:prstGeom>
          <a:solidFill>
            <a:schemeClr val="dk1"/>
          </a:solidFill>
          <a:ln w="0">
            <a:noFill/>
          </a:ln>
        </p:spPr>
        <p:style>
          <a:lnRef idx="0"/>
          <a:fillRef idx="0"/>
          <a:effectRef idx="0"/>
          <a:fontRef idx="minor"/>
        </p:style>
        <p:txBody>
          <a:bodyPr lIns="228600" rIns="90000" tIns="91440" bIns="91440" anchor="ctr">
            <a:noAutofit/>
          </a:bodyPr>
          <a:p>
            <a:pPr>
              <a:lnSpc>
                <a:spcPct val="100000"/>
              </a:lnSpc>
              <a:tabLst>
                <a:tab algn="l" pos="0"/>
              </a:tabLst>
            </a:pPr>
            <a:r>
              <a:rPr b="0" lang="en" sz="1600" spc="-1" strike="noStrike">
                <a:solidFill>
                  <a:srgbClr val="ffffff"/>
                </a:solidFill>
                <a:latin typeface="Consolas"/>
                <a:ea typeface="Consolas"/>
              </a:rPr>
              <a:t>---</a:t>
            </a:r>
            <a:endParaRPr b="0" lang="en-US" sz="1600" spc="-1" strike="noStrike">
              <a:latin typeface="Arial"/>
            </a:endParaRPr>
          </a:p>
          <a:p>
            <a:pPr>
              <a:lnSpc>
                <a:spcPct val="100000"/>
              </a:lnSpc>
              <a:tabLst>
                <a:tab algn="l" pos="0"/>
              </a:tabLst>
            </a:pPr>
            <a:r>
              <a:rPr b="0" lang="en" sz="1600" spc="-1" strike="noStrike">
                <a:solidFill>
                  <a:srgbClr val="ffffff"/>
                </a:solidFill>
                <a:latin typeface="Consolas"/>
                <a:ea typeface="Consolas"/>
              </a:rPr>
              <a:t>- </a:t>
            </a:r>
            <a:r>
              <a:rPr b="0" lang="en" sz="1600" spc="-1" strike="noStrike">
                <a:solidFill>
                  <a:srgbClr val="93d3e6"/>
                </a:solidFill>
                <a:latin typeface="Consolas"/>
                <a:ea typeface="Consolas"/>
              </a:rPr>
              <a:t>name</a:t>
            </a:r>
            <a:r>
              <a:rPr b="0" lang="en" sz="1600" spc="-1" strike="noStrike">
                <a:solidFill>
                  <a:srgbClr val="ffffff"/>
                </a:solidFill>
                <a:latin typeface="Consolas"/>
                <a:ea typeface="Consolas"/>
              </a:rPr>
              <a:t>: </a:t>
            </a:r>
            <a:r>
              <a:rPr b="0" lang="en" sz="1600" spc="-1" strike="noStrike">
                <a:solidFill>
                  <a:srgbClr val="ee0000"/>
                </a:solidFill>
                <a:latin typeface="Consolas"/>
                <a:ea typeface="Consolas"/>
              </a:rPr>
              <a:t>install and start apache</a:t>
            </a:r>
            <a:endParaRPr b="0" lang="en-US" sz="1600" spc="-1" strike="noStrike">
              <a:latin typeface="Arial"/>
            </a:endParaRPr>
          </a:p>
          <a:p>
            <a:pPr>
              <a:lnSpc>
                <a:spcPct val="100000"/>
              </a:lnSpc>
              <a:tabLst>
                <a:tab algn="l" pos="0"/>
              </a:tabLst>
            </a:pPr>
            <a:r>
              <a:rPr b="0" lang="en" sz="1600" spc="-1" strike="noStrike">
                <a:solidFill>
                  <a:srgbClr val="1562b7"/>
                </a:solidFill>
                <a:latin typeface="Consolas"/>
                <a:ea typeface="Consolas"/>
              </a:rPr>
              <a:t>  </a:t>
            </a:r>
            <a:r>
              <a:rPr b="0" lang="en" sz="1600" spc="-1" strike="noStrike">
                <a:solidFill>
                  <a:srgbClr val="93d3e6"/>
                </a:solidFill>
                <a:latin typeface="Consolas"/>
                <a:ea typeface="Consolas"/>
              </a:rPr>
              <a:t>hosts</a:t>
            </a:r>
            <a:r>
              <a:rPr b="0" lang="en" sz="1600" spc="-1" strike="noStrike">
                <a:solidFill>
                  <a:srgbClr val="ffffff"/>
                </a:solidFill>
                <a:latin typeface="Consolas"/>
                <a:ea typeface="Consolas"/>
              </a:rPr>
              <a:t>: web</a:t>
            </a:r>
            <a:endParaRPr b="0" lang="en-US" sz="1600" spc="-1" strike="noStrike">
              <a:latin typeface="Arial"/>
            </a:endParaRPr>
          </a:p>
          <a:p>
            <a:pPr>
              <a:lnSpc>
                <a:spcPct val="100000"/>
              </a:lnSpc>
              <a:tabLst>
                <a:tab algn="l" pos="0"/>
              </a:tabLst>
            </a:pPr>
            <a:r>
              <a:rPr b="0" lang="en" sz="1600" spc="-1" strike="noStrike">
                <a:solidFill>
                  <a:srgbClr val="000000"/>
                </a:solidFill>
                <a:latin typeface="Consolas"/>
                <a:ea typeface="Consolas"/>
              </a:rPr>
              <a:t>  </a:t>
            </a:r>
            <a:r>
              <a:rPr b="0" lang="en" sz="1600" spc="-1" strike="noStrike">
                <a:solidFill>
                  <a:srgbClr val="93d3e6"/>
                </a:solidFill>
                <a:latin typeface="Consolas"/>
                <a:ea typeface="Consolas"/>
              </a:rPr>
              <a:t>become</a:t>
            </a:r>
            <a:r>
              <a:rPr b="0" lang="en" sz="1600" spc="-1" strike="noStrike">
                <a:solidFill>
                  <a:srgbClr val="ffffff"/>
                </a:solidFill>
                <a:latin typeface="Consolas"/>
                <a:ea typeface="Consolas"/>
              </a:rPr>
              <a:t>: yes</a:t>
            </a:r>
            <a:endParaRPr b="0" lang="en-US" sz="1600" spc="-1" strike="noStrike">
              <a:latin typeface="Arial"/>
            </a:endParaRPr>
          </a:p>
        </p:txBody>
      </p:sp>
      <p:sp>
        <p:nvSpPr>
          <p:cNvPr id="944" name="Google Shape;587;p37"/>
          <p:cNvSpPr/>
          <p:nvPr/>
        </p:nvSpPr>
        <p:spPr>
          <a:xfrm>
            <a:off x="884880" y="1653480"/>
            <a:ext cx="10418760" cy="291240"/>
          </a:xfrm>
          <a:prstGeom prst="rect">
            <a:avLst/>
          </a:prstGeom>
          <a:noFill/>
          <a:ln w="0">
            <a:noFill/>
          </a:ln>
        </p:spPr>
        <p:style>
          <a:lnRef idx="0"/>
          <a:fillRef idx="0"/>
          <a:effectRef idx="0"/>
          <a:fontRef idx="minor"/>
        </p:style>
        <p:txBody>
          <a:bodyPr lIns="0" rIns="0" tIns="0" bIns="0" anchor="t">
            <a:noAutofit/>
          </a:bodyPr>
          <a:p>
            <a:pPr>
              <a:lnSpc>
                <a:spcPct val="140000"/>
              </a:lnSpc>
              <a:spcAft>
                <a:spcPts val="499"/>
              </a:spcAft>
              <a:tabLst>
                <a:tab algn="l" pos="0"/>
              </a:tabLst>
            </a:pPr>
            <a:r>
              <a:rPr b="0" lang="en" sz="1800" spc="-1" strike="noStrike">
                <a:solidFill>
                  <a:srgbClr val="ee0000"/>
                </a:solidFill>
                <a:latin typeface="Red Hat Display"/>
                <a:ea typeface="Red Hat Display"/>
              </a:rPr>
              <a:t>What am I automating?</a:t>
            </a:r>
            <a:endParaRPr b="0" lang="en-US" sz="1800" spc="-1" strike="noStrike">
              <a:latin typeface="Arial"/>
            </a:endParaRPr>
          </a:p>
        </p:txBody>
      </p:sp>
      <p:sp>
        <p:nvSpPr>
          <p:cNvPr id="945" name="Google Shape;588;p37"/>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nSpc>
                <a:spcPct val="130000"/>
              </a:lnSpc>
              <a:tabLst>
                <a:tab algn="l" pos="0"/>
              </a:tabLst>
            </a:pPr>
            <a:r>
              <a:rPr b="0" lang="en" sz="2800" spc="-1" strike="noStrike">
                <a:solidFill>
                  <a:srgbClr val="000000"/>
                </a:solidFill>
                <a:latin typeface="Red Hat Display"/>
                <a:ea typeface="Red Hat Display"/>
              </a:rPr>
              <a:t>Ansible plays</a:t>
            </a:r>
            <a:endParaRPr b="0" lang="en-US" sz="2800" spc="-1" strike="noStrike">
              <a:latin typeface="Arial"/>
            </a:endParaRPr>
          </a:p>
        </p:txBody>
      </p:sp>
      <p:sp>
        <p:nvSpPr>
          <p:cNvPr id="946"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Create</a:t>
            </a:r>
            <a:endParaRPr b="0" lang="en-US" sz="1000" spc="-1" strike="noStrike">
              <a:latin typeface="Arial"/>
            </a:endParaRPr>
          </a:p>
        </p:txBody>
      </p:sp>
      <p:sp>
        <p:nvSpPr>
          <p:cNvPr id="947"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35364130-1DDA-4C32-AEA5-4F1837974C5A}"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948" name="Google Shape;591;p37"/>
          <p:cNvSpPr/>
          <p:nvPr/>
        </p:nvSpPr>
        <p:spPr>
          <a:xfrm>
            <a:off x="1717560" y="2514600"/>
            <a:ext cx="3656160" cy="1599480"/>
          </a:xfrm>
          <a:prstGeom prst="rect">
            <a:avLst/>
          </a:prstGeom>
          <a:noFill/>
          <a:ln w="0">
            <a:noFill/>
          </a:ln>
        </p:spPr>
        <p:style>
          <a:lnRef idx="0"/>
          <a:fillRef idx="0"/>
          <a:effectRef idx="0"/>
          <a:fontRef idx="minor"/>
        </p:style>
        <p:txBody>
          <a:bodyPr lIns="0" rIns="0" tIns="0" bIns="0" anchor="t">
            <a:noAutofit/>
          </a:bodyPr>
          <a:p>
            <a:pPr>
              <a:lnSpc>
                <a:spcPct val="114000"/>
              </a:lnSpc>
              <a:tabLst>
                <a:tab algn="l" pos="0"/>
              </a:tabLst>
            </a:pPr>
            <a:r>
              <a:rPr b="0" lang="en" sz="1600" spc="-1" strike="noStrike">
                <a:solidFill>
                  <a:srgbClr val="ee0000"/>
                </a:solidFill>
                <a:latin typeface="Red Hat Display Medium"/>
                <a:ea typeface="Red Hat Display Medium"/>
              </a:rPr>
              <a:t>What are they?</a:t>
            </a:r>
            <a:endParaRPr b="0" lang="en-US" sz="1600" spc="-1" strike="noStrike">
              <a:latin typeface="Arial"/>
            </a:endParaRPr>
          </a:p>
          <a:p>
            <a:pPr>
              <a:lnSpc>
                <a:spcPct val="140000"/>
              </a:lnSpc>
              <a:spcBef>
                <a:spcPts val="1001"/>
              </a:spcBef>
              <a:spcAft>
                <a:spcPts val="400"/>
              </a:spcAft>
              <a:tabLst>
                <a:tab algn="l" pos="0"/>
              </a:tabLst>
            </a:pPr>
            <a:r>
              <a:rPr b="0" lang="en" sz="1400" spc="-1" strike="noStrike">
                <a:solidFill>
                  <a:srgbClr val="000000"/>
                </a:solidFill>
                <a:latin typeface="Red Hat Display"/>
                <a:ea typeface="Red Hat Display"/>
              </a:rPr>
              <a:t>Top level specification for a group of tasks.</a:t>
            </a:r>
            <a:br/>
            <a:r>
              <a:rPr b="0" lang="en" sz="1400" spc="-1" strike="noStrike">
                <a:solidFill>
                  <a:srgbClr val="000000"/>
                </a:solidFill>
                <a:latin typeface="Red Hat Display"/>
                <a:ea typeface="Red Hat Display"/>
              </a:rPr>
              <a:t>Will tell that play which hosts it will execute on and control behavior such as fact gathering or privilege level. </a:t>
            </a:r>
            <a:endParaRPr b="0" lang="en-US" sz="1400" spc="-1" strike="noStrike">
              <a:latin typeface="Arial"/>
            </a:endParaRPr>
          </a:p>
        </p:txBody>
      </p:sp>
      <p:sp>
        <p:nvSpPr>
          <p:cNvPr id="949" name="Google Shape;592;p37"/>
          <p:cNvSpPr/>
          <p:nvPr/>
        </p:nvSpPr>
        <p:spPr>
          <a:xfrm>
            <a:off x="1717560" y="4343400"/>
            <a:ext cx="3656160" cy="1599480"/>
          </a:xfrm>
          <a:prstGeom prst="rect">
            <a:avLst/>
          </a:prstGeom>
          <a:noFill/>
          <a:ln w="0">
            <a:noFill/>
          </a:ln>
        </p:spPr>
        <p:style>
          <a:lnRef idx="0"/>
          <a:fillRef idx="0"/>
          <a:effectRef idx="0"/>
          <a:fontRef idx="minor"/>
        </p:style>
        <p:txBody>
          <a:bodyPr lIns="0" rIns="0" tIns="0" bIns="0" anchor="t">
            <a:noAutofit/>
          </a:bodyPr>
          <a:p>
            <a:pPr>
              <a:lnSpc>
                <a:spcPct val="114000"/>
              </a:lnSpc>
              <a:tabLst>
                <a:tab algn="l" pos="0"/>
              </a:tabLst>
            </a:pPr>
            <a:r>
              <a:rPr b="0" lang="en" sz="1600" spc="-1" strike="noStrike">
                <a:solidFill>
                  <a:srgbClr val="ee0000"/>
                </a:solidFill>
                <a:latin typeface="Red Hat Display Medium"/>
                <a:ea typeface="Red Hat Display Medium"/>
              </a:rPr>
              <a:t>Building blocks for playbooks</a:t>
            </a:r>
            <a:endParaRPr b="0" lang="en-US" sz="1600" spc="-1" strike="noStrike">
              <a:latin typeface="Arial"/>
            </a:endParaRPr>
          </a:p>
          <a:p>
            <a:pPr>
              <a:lnSpc>
                <a:spcPct val="140000"/>
              </a:lnSpc>
              <a:spcBef>
                <a:spcPts val="1001"/>
              </a:spcBef>
              <a:spcAft>
                <a:spcPts val="400"/>
              </a:spcAft>
              <a:tabLst>
                <a:tab algn="l" pos="0"/>
              </a:tabLst>
            </a:pPr>
            <a:r>
              <a:rPr b="0" lang="en" sz="1400" spc="-1" strike="noStrike">
                <a:solidFill>
                  <a:srgbClr val="000000"/>
                </a:solidFill>
                <a:latin typeface="Red Hat Display"/>
                <a:ea typeface="Red Hat Display"/>
              </a:rPr>
              <a:t>Multiple plays can exist within an Ansible playbook that execute on different hosts.</a:t>
            </a:r>
            <a:endParaRPr b="0" lang="en-US" sz="1400" spc="-1" strike="noStrike">
              <a:latin typeface="Arial"/>
            </a:endParaRPr>
          </a:p>
        </p:txBody>
      </p:sp>
      <p:sp>
        <p:nvSpPr>
          <p:cNvPr id="950" name="Google Shape;593;p37"/>
          <p:cNvSpPr/>
          <p:nvPr/>
        </p:nvSpPr>
        <p:spPr>
          <a:xfrm>
            <a:off x="918000" y="2400480"/>
            <a:ext cx="565200" cy="565200"/>
          </a:xfrm>
          <a:prstGeom prst="ellipse">
            <a:avLst/>
          </a:prstGeom>
          <a:solidFill>
            <a:srgbClr val="ffffff"/>
          </a:solidFill>
          <a:ln cap="rnd" w="19050">
            <a:solidFill>
              <a:srgbClr val="ee0000"/>
            </a:solidFill>
            <a:round/>
          </a:ln>
        </p:spPr>
        <p:style>
          <a:lnRef idx="0"/>
          <a:fillRef idx="0"/>
          <a:effectRef idx="0"/>
          <a:fontRef idx="minor"/>
        </p:style>
      </p:sp>
      <p:sp>
        <p:nvSpPr>
          <p:cNvPr id="951" name="Google Shape;594;p37"/>
          <p:cNvSpPr/>
          <p:nvPr/>
        </p:nvSpPr>
        <p:spPr>
          <a:xfrm>
            <a:off x="918000" y="4229280"/>
            <a:ext cx="565200" cy="565200"/>
          </a:xfrm>
          <a:prstGeom prst="ellipse">
            <a:avLst/>
          </a:prstGeom>
          <a:solidFill>
            <a:srgbClr val="ffffff"/>
          </a:solidFill>
          <a:ln cap="rnd" w="19050">
            <a:solidFill>
              <a:srgbClr val="ee0000"/>
            </a:solidFill>
            <a:round/>
          </a:ln>
        </p:spPr>
        <p:style>
          <a:lnRef idx="0"/>
          <a:fillRef idx="0"/>
          <a:effectRef idx="0"/>
          <a:fontRef idx="minor"/>
        </p:style>
      </p:sp>
      <p:pic>
        <p:nvPicPr>
          <p:cNvPr id="952" name="Google Shape;595;p37" descr=""/>
          <p:cNvPicPr/>
          <p:nvPr/>
        </p:nvPicPr>
        <p:blipFill>
          <a:blip r:embed="rId2"/>
          <a:stretch/>
        </p:blipFill>
        <p:spPr>
          <a:xfrm>
            <a:off x="917640" y="2400480"/>
            <a:ext cx="564840" cy="564840"/>
          </a:xfrm>
          <a:prstGeom prst="rect">
            <a:avLst/>
          </a:prstGeom>
          <a:ln w="0">
            <a:noFill/>
          </a:ln>
        </p:spPr>
      </p:pic>
      <p:pic>
        <p:nvPicPr>
          <p:cNvPr id="953" name="Google Shape;596;p37" descr=""/>
          <p:cNvPicPr/>
          <p:nvPr/>
        </p:nvPicPr>
        <p:blipFill>
          <a:blip r:embed="rId3"/>
          <a:stretch/>
        </p:blipFill>
        <p:spPr>
          <a:xfrm>
            <a:off x="958680" y="4269960"/>
            <a:ext cx="483120" cy="4831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4" name="Google Shape;601;p38"/>
          <p:cNvSpPr/>
          <p:nvPr/>
        </p:nvSpPr>
        <p:spPr>
          <a:xfrm>
            <a:off x="1200600" y="2941200"/>
            <a:ext cx="360" cy="3908520"/>
          </a:xfrm>
          <a:custGeom>
            <a:avLst/>
            <a:gdLst/>
            <a:ahLst/>
            <a:rect l="l" t="t" r="r" b="b"/>
            <a:pathLst>
              <a:path w="21600" h="21600">
                <a:moveTo>
                  <a:pt x="0" y="0"/>
                </a:moveTo>
                <a:lnTo>
                  <a:pt x="21600" y="21600"/>
                </a:lnTo>
              </a:path>
            </a:pathLst>
          </a:custGeom>
          <a:noFill/>
          <a:ln cap="rnd" w="19050">
            <a:solidFill>
              <a:srgbClr val="bfbfbf"/>
            </a:solidFill>
            <a:prstDash val="dot"/>
            <a:round/>
          </a:ln>
        </p:spPr>
        <p:style>
          <a:lnRef idx="0"/>
          <a:fillRef idx="0"/>
          <a:effectRef idx="0"/>
          <a:fontRef idx="minor"/>
        </p:style>
      </p:sp>
      <p:pic>
        <p:nvPicPr>
          <p:cNvPr id="955" name="Google Shape;602;p38" descr=""/>
          <p:cNvPicPr/>
          <p:nvPr/>
        </p:nvPicPr>
        <p:blipFill>
          <a:blip r:embed="rId1"/>
          <a:srcRect l="0" t="0" r="9963" b="0"/>
          <a:stretch/>
        </p:blipFill>
        <p:spPr>
          <a:xfrm>
            <a:off x="4342320" y="401760"/>
            <a:ext cx="7845840" cy="5314680"/>
          </a:xfrm>
          <a:prstGeom prst="rect">
            <a:avLst/>
          </a:prstGeom>
          <a:ln w="0">
            <a:noFill/>
          </a:ln>
        </p:spPr>
      </p:pic>
      <p:sp>
        <p:nvSpPr>
          <p:cNvPr id="956" name="Google Shape;603;p38"/>
          <p:cNvSpPr/>
          <p:nvPr/>
        </p:nvSpPr>
        <p:spPr>
          <a:xfrm>
            <a:off x="884880" y="1653480"/>
            <a:ext cx="10418760" cy="291240"/>
          </a:xfrm>
          <a:prstGeom prst="rect">
            <a:avLst/>
          </a:prstGeom>
          <a:noFill/>
          <a:ln w="0">
            <a:noFill/>
          </a:ln>
        </p:spPr>
        <p:style>
          <a:lnRef idx="0"/>
          <a:fillRef idx="0"/>
          <a:effectRef idx="0"/>
          <a:fontRef idx="minor"/>
        </p:style>
        <p:txBody>
          <a:bodyPr lIns="0" rIns="0" tIns="0" bIns="0" anchor="t">
            <a:noAutofit/>
          </a:bodyPr>
          <a:p>
            <a:pPr>
              <a:lnSpc>
                <a:spcPct val="140000"/>
              </a:lnSpc>
              <a:spcAft>
                <a:spcPts val="499"/>
              </a:spcAft>
              <a:tabLst>
                <a:tab algn="l" pos="0"/>
              </a:tabLst>
            </a:pPr>
            <a:r>
              <a:rPr b="0" lang="en" sz="1800" spc="-1" strike="noStrike">
                <a:solidFill>
                  <a:srgbClr val="ee0000"/>
                </a:solidFill>
                <a:latin typeface="Red Hat Display"/>
                <a:ea typeface="Red Hat Display"/>
              </a:rPr>
              <a:t>The “tools in the toolkit”</a:t>
            </a:r>
            <a:endParaRPr b="0" lang="en-US" sz="1800" spc="-1" strike="noStrike">
              <a:latin typeface="Arial"/>
            </a:endParaRPr>
          </a:p>
        </p:txBody>
      </p:sp>
      <p:sp>
        <p:nvSpPr>
          <p:cNvPr id="957" name="Google Shape;604;p38"/>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nSpc>
                <a:spcPct val="130000"/>
              </a:lnSpc>
              <a:tabLst>
                <a:tab algn="l" pos="0"/>
              </a:tabLst>
            </a:pPr>
            <a:r>
              <a:rPr b="0" lang="en" sz="2800" spc="-1" strike="noStrike">
                <a:solidFill>
                  <a:srgbClr val="000000"/>
                </a:solidFill>
                <a:latin typeface="Red Hat Display"/>
                <a:ea typeface="Red Hat Display"/>
              </a:rPr>
              <a:t>Ansible modules</a:t>
            </a:r>
            <a:endParaRPr b="0" lang="en-US" sz="2800" spc="-1" strike="noStrike">
              <a:latin typeface="Arial"/>
            </a:endParaRPr>
          </a:p>
        </p:txBody>
      </p:sp>
      <p:sp>
        <p:nvSpPr>
          <p:cNvPr id="958"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Create</a:t>
            </a:r>
            <a:endParaRPr b="0" lang="en-US" sz="1000" spc="-1" strike="noStrike">
              <a:latin typeface="Arial"/>
            </a:endParaRPr>
          </a:p>
        </p:txBody>
      </p:sp>
      <p:sp>
        <p:nvSpPr>
          <p:cNvPr id="959"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6D454170-81D4-4213-8004-A6F5E9302E4A}"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960" name="Google Shape;607;p38"/>
          <p:cNvSpPr/>
          <p:nvPr/>
        </p:nvSpPr>
        <p:spPr>
          <a:xfrm>
            <a:off x="1717560" y="2514600"/>
            <a:ext cx="3656160" cy="1599480"/>
          </a:xfrm>
          <a:prstGeom prst="rect">
            <a:avLst/>
          </a:prstGeom>
          <a:noFill/>
          <a:ln w="0">
            <a:noFill/>
          </a:ln>
        </p:spPr>
        <p:style>
          <a:lnRef idx="0"/>
          <a:fillRef idx="0"/>
          <a:effectRef idx="0"/>
          <a:fontRef idx="minor"/>
        </p:style>
        <p:txBody>
          <a:bodyPr lIns="0" rIns="0" tIns="0" bIns="0" anchor="t">
            <a:noAutofit/>
          </a:bodyPr>
          <a:p>
            <a:pPr>
              <a:lnSpc>
                <a:spcPct val="114000"/>
              </a:lnSpc>
              <a:tabLst>
                <a:tab algn="l" pos="0"/>
              </a:tabLst>
            </a:pPr>
            <a:r>
              <a:rPr b="0" lang="en" sz="1600" spc="-1" strike="noStrike">
                <a:solidFill>
                  <a:srgbClr val="ee0000"/>
                </a:solidFill>
                <a:latin typeface="Red Hat Display Medium"/>
                <a:ea typeface="Red Hat Display Medium"/>
              </a:rPr>
              <a:t>What are they?</a:t>
            </a:r>
            <a:endParaRPr b="0" lang="en-US" sz="1600" spc="-1" strike="noStrike">
              <a:latin typeface="Arial"/>
            </a:endParaRPr>
          </a:p>
          <a:p>
            <a:pPr>
              <a:lnSpc>
                <a:spcPct val="140000"/>
              </a:lnSpc>
              <a:spcBef>
                <a:spcPts val="1001"/>
              </a:spcBef>
              <a:spcAft>
                <a:spcPts val="400"/>
              </a:spcAft>
              <a:tabLst>
                <a:tab algn="l" pos="0"/>
              </a:tabLst>
            </a:pPr>
            <a:r>
              <a:rPr b="0" lang="en" sz="1400" spc="-1" strike="noStrike">
                <a:solidFill>
                  <a:srgbClr val="000000"/>
                </a:solidFill>
                <a:latin typeface="Red Hat Display"/>
                <a:ea typeface="Red Hat Display"/>
              </a:rPr>
              <a:t>Parametrized components with internal logic, representing a single step to be done. </a:t>
            </a:r>
            <a:br/>
            <a:r>
              <a:rPr b="0" lang="en" sz="1400" spc="-1" strike="noStrike">
                <a:solidFill>
                  <a:srgbClr val="000000"/>
                </a:solidFill>
                <a:latin typeface="Red Hat Display"/>
                <a:ea typeface="Red Hat Display"/>
              </a:rPr>
              <a:t>The modules “do” things in Ansible.</a:t>
            </a:r>
            <a:endParaRPr b="0" lang="en-US" sz="1400" spc="-1" strike="noStrike">
              <a:latin typeface="Arial"/>
            </a:endParaRPr>
          </a:p>
        </p:txBody>
      </p:sp>
      <p:sp>
        <p:nvSpPr>
          <p:cNvPr id="961" name="Google Shape;608;p38"/>
          <p:cNvSpPr/>
          <p:nvPr/>
        </p:nvSpPr>
        <p:spPr>
          <a:xfrm>
            <a:off x="1717560" y="4343400"/>
            <a:ext cx="3656160" cy="1599480"/>
          </a:xfrm>
          <a:prstGeom prst="rect">
            <a:avLst/>
          </a:prstGeom>
          <a:noFill/>
          <a:ln w="0">
            <a:noFill/>
          </a:ln>
        </p:spPr>
        <p:style>
          <a:lnRef idx="0"/>
          <a:fillRef idx="0"/>
          <a:effectRef idx="0"/>
          <a:fontRef idx="minor"/>
        </p:style>
        <p:txBody>
          <a:bodyPr lIns="0" rIns="0" tIns="0" bIns="0" anchor="t">
            <a:noAutofit/>
          </a:bodyPr>
          <a:p>
            <a:pPr>
              <a:lnSpc>
                <a:spcPct val="114000"/>
              </a:lnSpc>
              <a:tabLst>
                <a:tab algn="l" pos="0"/>
              </a:tabLst>
            </a:pPr>
            <a:r>
              <a:rPr b="0" lang="en" sz="1600" spc="-1" strike="noStrike">
                <a:solidFill>
                  <a:srgbClr val="ee0000"/>
                </a:solidFill>
                <a:latin typeface="Red Hat Display Medium"/>
                <a:ea typeface="Red Hat Display Medium"/>
              </a:rPr>
              <a:t>Language</a:t>
            </a:r>
            <a:endParaRPr b="0" lang="en-US" sz="1600" spc="-1" strike="noStrike">
              <a:latin typeface="Arial"/>
            </a:endParaRPr>
          </a:p>
          <a:p>
            <a:pPr>
              <a:lnSpc>
                <a:spcPct val="140000"/>
              </a:lnSpc>
              <a:spcBef>
                <a:spcPts val="1001"/>
              </a:spcBef>
              <a:spcAft>
                <a:spcPts val="400"/>
              </a:spcAft>
              <a:tabLst>
                <a:tab algn="l" pos="0"/>
              </a:tabLst>
            </a:pPr>
            <a:r>
              <a:rPr b="0" lang="en" sz="1400" spc="-1" strike="noStrike">
                <a:solidFill>
                  <a:srgbClr val="000000"/>
                </a:solidFill>
                <a:latin typeface="Red Hat Display"/>
                <a:ea typeface="Red Hat Display"/>
              </a:rPr>
              <a:t>Usually Python, or Powershell for Windows setups. But can be of any language.</a:t>
            </a:r>
            <a:endParaRPr b="0" lang="en-US" sz="1400" spc="-1" strike="noStrike">
              <a:latin typeface="Arial"/>
            </a:endParaRPr>
          </a:p>
        </p:txBody>
      </p:sp>
      <p:sp>
        <p:nvSpPr>
          <p:cNvPr id="962" name="Google Shape;609;p38"/>
          <p:cNvSpPr/>
          <p:nvPr/>
        </p:nvSpPr>
        <p:spPr>
          <a:xfrm>
            <a:off x="918000" y="2400480"/>
            <a:ext cx="565200" cy="565200"/>
          </a:xfrm>
          <a:prstGeom prst="ellipse">
            <a:avLst/>
          </a:prstGeom>
          <a:solidFill>
            <a:srgbClr val="ffffff"/>
          </a:solidFill>
          <a:ln cap="rnd" w="19050">
            <a:solidFill>
              <a:srgbClr val="ee0000"/>
            </a:solidFill>
            <a:round/>
          </a:ln>
        </p:spPr>
        <p:style>
          <a:lnRef idx="0"/>
          <a:fillRef idx="0"/>
          <a:effectRef idx="0"/>
          <a:fontRef idx="minor"/>
        </p:style>
      </p:sp>
      <p:sp>
        <p:nvSpPr>
          <p:cNvPr id="963" name="Google Shape;610;p38"/>
          <p:cNvSpPr/>
          <p:nvPr/>
        </p:nvSpPr>
        <p:spPr>
          <a:xfrm>
            <a:off x="918000" y="4229280"/>
            <a:ext cx="565200" cy="565200"/>
          </a:xfrm>
          <a:prstGeom prst="ellipse">
            <a:avLst/>
          </a:prstGeom>
          <a:solidFill>
            <a:srgbClr val="ffffff"/>
          </a:solidFill>
          <a:ln cap="rnd" w="19050">
            <a:solidFill>
              <a:srgbClr val="ee0000"/>
            </a:solidFill>
            <a:round/>
          </a:ln>
        </p:spPr>
        <p:style>
          <a:lnRef idx="0"/>
          <a:fillRef idx="0"/>
          <a:effectRef idx="0"/>
          <a:fontRef idx="minor"/>
        </p:style>
      </p:sp>
      <p:sp>
        <p:nvSpPr>
          <p:cNvPr id="964" name="Google Shape;611;p38"/>
          <p:cNvSpPr/>
          <p:nvPr/>
        </p:nvSpPr>
        <p:spPr>
          <a:xfrm>
            <a:off x="6428160" y="1932480"/>
            <a:ext cx="4541040" cy="2213640"/>
          </a:xfrm>
          <a:prstGeom prst="rect">
            <a:avLst/>
          </a:prstGeom>
          <a:solidFill>
            <a:schemeClr val="dk1"/>
          </a:solidFill>
          <a:ln w="0">
            <a:noFill/>
          </a:ln>
        </p:spPr>
        <p:style>
          <a:lnRef idx="0"/>
          <a:fillRef idx="0"/>
          <a:effectRef idx="0"/>
          <a:fontRef idx="minor"/>
        </p:style>
        <p:txBody>
          <a:bodyPr lIns="137160" rIns="90000" tIns="91440" bIns="91440" anchor="ctr">
            <a:noAutofit/>
          </a:bodyPr>
          <a:p>
            <a:pPr>
              <a:lnSpc>
                <a:spcPct val="100000"/>
              </a:lnSpc>
              <a:tabLst>
                <a:tab algn="l" pos="0"/>
              </a:tabLst>
            </a:pPr>
            <a:r>
              <a:rPr b="0" lang="en" sz="1600" spc="-1" strike="noStrike">
                <a:solidFill>
                  <a:srgbClr val="ffffff"/>
                </a:solidFill>
                <a:latin typeface="Consolas"/>
                <a:ea typeface="Consolas"/>
              </a:rPr>
              <a:t>- </a:t>
            </a:r>
            <a:r>
              <a:rPr b="0" lang="en" sz="1600" spc="-1" strike="noStrike">
                <a:solidFill>
                  <a:srgbClr val="93d3e6"/>
                </a:solidFill>
                <a:latin typeface="Consolas"/>
                <a:ea typeface="Consolas"/>
              </a:rPr>
              <a:t>name</a:t>
            </a:r>
            <a:r>
              <a:rPr b="0" lang="en" sz="1600" spc="-1" strike="noStrike">
                <a:solidFill>
                  <a:srgbClr val="ffffff"/>
                </a:solidFill>
                <a:latin typeface="Consolas"/>
                <a:ea typeface="Consolas"/>
              </a:rPr>
              <a:t>: </a:t>
            </a:r>
            <a:r>
              <a:rPr b="0" lang="en" sz="1600" spc="-1" strike="noStrike">
                <a:solidFill>
                  <a:srgbClr val="ee0000"/>
                </a:solidFill>
                <a:latin typeface="Consolas"/>
                <a:ea typeface="Consolas"/>
              </a:rPr>
              <a:t>latest index.html file ...</a:t>
            </a:r>
            <a:endParaRPr b="0" lang="en-US" sz="1600" spc="-1" strike="noStrike">
              <a:latin typeface="Arial"/>
            </a:endParaRPr>
          </a:p>
          <a:p>
            <a:pPr>
              <a:lnSpc>
                <a:spcPct val="100000"/>
              </a:lnSpc>
              <a:tabLst>
                <a:tab algn="l" pos="0"/>
              </a:tabLst>
            </a:pPr>
            <a:r>
              <a:rPr b="1" lang="en" sz="1600" spc="-1" strike="noStrike">
                <a:solidFill>
                  <a:srgbClr val="000000"/>
                </a:solidFill>
                <a:latin typeface="Consolas"/>
                <a:ea typeface="Consolas"/>
              </a:rPr>
              <a:t> </a:t>
            </a:r>
            <a:r>
              <a:rPr b="1" lang="en" sz="1600" spc="-1" strike="noStrike">
                <a:solidFill>
                  <a:srgbClr val="000000"/>
                </a:solidFill>
                <a:highlight>
                  <a:srgbClr val="316dc1"/>
                </a:highlight>
                <a:latin typeface="Consolas"/>
                <a:ea typeface="Consolas"/>
              </a:rPr>
              <a:t> </a:t>
            </a:r>
            <a:r>
              <a:rPr b="1" lang="en" sz="1600" spc="-1" strike="noStrike">
                <a:solidFill>
                  <a:srgbClr val="93d3e6"/>
                </a:solidFill>
                <a:highlight>
                  <a:srgbClr val="316dc1"/>
                </a:highlight>
                <a:latin typeface="Consolas"/>
                <a:ea typeface="Consolas"/>
              </a:rPr>
              <a:t>template</a:t>
            </a:r>
            <a:r>
              <a:rPr b="1" lang="en" sz="1600" spc="-1" strike="noStrike">
                <a:solidFill>
                  <a:srgbClr val="000000"/>
                </a:solidFill>
                <a:highlight>
                  <a:srgbClr val="316dc1"/>
                </a:highlight>
                <a:latin typeface="Consolas"/>
                <a:ea typeface="Consolas"/>
              </a:rPr>
              <a:t>:</a:t>
            </a:r>
            <a:endParaRPr b="0" lang="en-US" sz="1600" spc="-1" strike="noStrike">
              <a:latin typeface="Arial"/>
            </a:endParaRPr>
          </a:p>
          <a:p>
            <a:pPr>
              <a:lnSpc>
                <a:spcPct val="100000"/>
              </a:lnSpc>
              <a:tabLst>
                <a:tab algn="l" pos="0"/>
              </a:tabLst>
            </a:pPr>
            <a:r>
              <a:rPr b="0" lang="en" sz="1600" spc="-1" strike="noStrike">
                <a:solidFill>
                  <a:srgbClr val="ffffff"/>
                </a:solidFill>
                <a:latin typeface="Consolas"/>
                <a:ea typeface="Consolas"/>
              </a:rPr>
              <a:t>    </a:t>
            </a:r>
            <a:r>
              <a:rPr b="0" lang="en" sz="1600" spc="-1" strike="noStrike">
                <a:solidFill>
                  <a:srgbClr val="93d3e6"/>
                </a:solidFill>
                <a:latin typeface="Consolas"/>
                <a:ea typeface="Consolas"/>
              </a:rPr>
              <a:t>src</a:t>
            </a:r>
            <a:r>
              <a:rPr b="0" lang="en" sz="1600" spc="-1" strike="noStrike">
                <a:solidFill>
                  <a:srgbClr val="ffffff"/>
                </a:solidFill>
                <a:latin typeface="Consolas"/>
                <a:ea typeface="Consolas"/>
              </a:rPr>
              <a:t>: files/index.html</a:t>
            </a:r>
            <a:endParaRPr b="0" lang="en-US" sz="1600" spc="-1" strike="noStrike">
              <a:latin typeface="Arial"/>
            </a:endParaRPr>
          </a:p>
          <a:p>
            <a:pPr>
              <a:lnSpc>
                <a:spcPct val="100000"/>
              </a:lnSpc>
              <a:tabLst>
                <a:tab algn="l" pos="0"/>
              </a:tabLst>
            </a:pPr>
            <a:r>
              <a:rPr b="0" lang="en" sz="1600" spc="-1" strike="noStrike">
                <a:solidFill>
                  <a:srgbClr val="000000"/>
                </a:solidFill>
                <a:latin typeface="Consolas"/>
                <a:ea typeface="Consolas"/>
              </a:rPr>
              <a:t>    </a:t>
            </a:r>
            <a:r>
              <a:rPr b="0" lang="en" sz="1600" spc="-1" strike="noStrike">
                <a:solidFill>
                  <a:srgbClr val="93d3e6"/>
                </a:solidFill>
                <a:latin typeface="Consolas"/>
                <a:ea typeface="Consolas"/>
              </a:rPr>
              <a:t>dest</a:t>
            </a:r>
            <a:r>
              <a:rPr b="0" lang="en" sz="1600" spc="-1" strike="noStrike">
                <a:solidFill>
                  <a:srgbClr val="ffffff"/>
                </a:solidFill>
                <a:latin typeface="Consolas"/>
                <a:ea typeface="Consolas"/>
              </a:rPr>
              <a:t>: /var/www/html/</a:t>
            </a:r>
            <a:endParaRPr b="0" lang="en-US" sz="1600" spc="-1" strike="noStrike">
              <a:latin typeface="Arial"/>
            </a:endParaRPr>
          </a:p>
        </p:txBody>
      </p:sp>
      <p:pic>
        <p:nvPicPr>
          <p:cNvPr id="965" name="Google Shape;612;p38" descr=""/>
          <p:cNvPicPr/>
          <p:nvPr/>
        </p:nvPicPr>
        <p:blipFill>
          <a:blip r:embed="rId2"/>
          <a:stretch/>
        </p:blipFill>
        <p:spPr>
          <a:xfrm>
            <a:off x="917640" y="2400480"/>
            <a:ext cx="564840" cy="564840"/>
          </a:xfrm>
          <a:prstGeom prst="rect">
            <a:avLst/>
          </a:prstGeom>
          <a:ln w="0">
            <a:noFill/>
          </a:ln>
        </p:spPr>
      </p:pic>
      <p:pic>
        <p:nvPicPr>
          <p:cNvPr id="966" name="Google Shape;613;p38" descr=""/>
          <p:cNvPicPr/>
          <p:nvPr/>
        </p:nvPicPr>
        <p:blipFill>
          <a:blip r:embed="rId3"/>
          <a:stretch/>
        </p:blipFill>
        <p:spPr>
          <a:xfrm>
            <a:off x="982080" y="4293360"/>
            <a:ext cx="436320" cy="43632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7" name="Google Shape;618;p39"/>
          <p:cNvSpPr/>
          <p:nvPr/>
        </p:nvSpPr>
        <p:spPr>
          <a:xfrm>
            <a:off x="1200600" y="2941200"/>
            <a:ext cx="360" cy="3908520"/>
          </a:xfrm>
          <a:custGeom>
            <a:avLst/>
            <a:gdLst/>
            <a:ahLst/>
            <a:rect l="l" t="t" r="r" b="b"/>
            <a:pathLst>
              <a:path w="21600" h="21600">
                <a:moveTo>
                  <a:pt x="0" y="0"/>
                </a:moveTo>
                <a:lnTo>
                  <a:pt x="21600" y="21600"/>
                </a:lnTo>
              </a:path>
            </a:pathLst>
          </a:custGeom>
          <a:noFill/>
          <a:ln cap="rnd" w="19050">
            <a:solidFill>
              <a:srgbClr val="bfbfbf"/>
            </a:solidFill>
            <a:prstDash val="dot"/>
            <a:round/>
          </a:ln>
        </p:spPr>
        <p:style>
          <a:lnRef idx="0"/>
          <a:fillRef idx="0"/>
          <a:effectRef idx="0"/>
          <a:fontRef idx="minor"/>
        </p:style>
      </p:sp>
      <p:pic>
        <p:nvPicPr>
          <p:cNvPr id="968" name="Google Shape;619;p39" descr=""/>
          <p:cNvPicPr/>
          <p:nvPr/>
        </p:nvPicPr>
        <p:blipFill>
          <a:blip r:embed="rId1"/>
          <a:srcRect l="0" t="0" r="9963" b="0"/>
          <a:stretch/>
        </p:blipFill>
        <p:spPr>
          <a:xfrm>
            <a:off x="4342320" y="401760"/>
            <a:ext cx="7845840" cy="5314680"/>
          </a:xfrm>
          <a:prstGeom prst="rect">
            <a:avLst/>
          </a:prstGeom>
          <a:ln w="0">
            <a:noFill/>
          </a:ln>
        </p:spPr>
      </p:pic>
      <p:sp>
        <p:nvSpPr>
          <p:cNvPr id="969" name="Google Shape;620;p39"/>
          <p:cNvSpPr/>
          <p:nvPr/>
        </p:nvSpPr>
        <p:spPr>
          <a:xfrm>
            <a:off x="884880" y="1653480"/>
            <a:ext cx="10418760" cy="291240"/>
          </a:xfrm>
          <a:prstGeom prst="rect">
            <a:avLst/>
          </a:prstGeom>
          <a:noFill/>
          <a:ln w="0">
            <a:noFill/>
          </a:ln>
        </p:spPr>
        <p:style>
          <a:lnRef idx="0"/>
          <a:fillRef idx="0"/>
          <a:effectRef idx="0"/>
          <a:fontRef idx="minor"/>
        </p:style>
        <p:txBody>
          <a:bodyPr lIns="0" rIns="0" tIns="0" bIns="0" anchor="t">
            <a:noAutofit/>
          </a:bodyPr>
          <a:p>
            <a:pPr>
              <a:lnSpc>
                <a:spcPct val="140000"/>
              </a:lnSpc>
              <a:spcAft>
                <a:spcPts val="499"/>
              </a:spcAft>
              <a:tabLst>
                <a:tab algn="l" pos="0"/>
              </a:tabLst>
            </a:pPr>
            <a:r>
              <a:rPr b="0" lang="en" sz="1800" spc="-1" strike="noStrike">
                <a:solidFill>
                  <a:srgbClr val="ee0000"/>
                </a:solidFill>
                <a:latin typeface="Red Hat Display"/>
                <a:ea typeface="Red Hat Display"/>
              </a:rPr>
              <a:t>The “extra bits”</a:t>
            </a:r>
            <a:endParaRPr b="0" lang="en-US" sz="1800" spc="-1" strike="noStrike">
              <a:latin typeface="Arial"/>
            </a:endParaRPr>
          </a:p>
        </p:txBody>
      </p:sp>
      <p:sp>
        <p:nvSpPr>
          <p:cNvPr id="970" name="Google Shape;621;p39"/>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nSpc>
                <a:spcPct val="130000"/>
              </a:lnSpc>
              <a:tabLst>
                <a:tab algn="l" pos="0"/>
              </a:tabLst>
            </a:pPr>
            <a:r>
              <a:rPr b="0" lang="en" sz="2800" spc="-1" strike="noStrike">
                <a:solidFill>
                  <a:srgbClr val="000000"/>
                </a:solidFill>
                <a:latin typeface="Red Hat Display"/>
                <a:ea typeface="Red Hat Display"/>
              </a:rPr>
              <a:t>Ansible plugins</a:t>
            </a:r>
            <a:endParaRPr b="0" lang="en-US" sz="2800" spc="-1" strike="noStrike">
              <a:latin typeface="Arial"/>
            </a:endParaRPr>
          </a:p>
        </p:txBody>
      </p:sp>
      <p:sp>
        <p:nvSpPr>
          <p:cNvPr id="971"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Create</a:t>
            </a:r>
            <a:endParaRPr b="0" lang="en-US" sz="1000" spc="-1" strike="noStrike">
              <a:latin typeface="Arial"/>
            </a:endParaRPr>
          </a:p>
        </p:txBody>
      </p:sp>
      <p:sp>
        <p:nvSpPr>
          <p:cNvPr id="972"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613C4946-2D15-45EC-80C7-6DC32ACEC851}"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973" name="Google Shape;624;p39"/>
          <p:cNvSpPr/>
          <p:nvPr/>
        </p:nvSpPr>
        <p:spPr>
          <a:xfrm>
            <a:off x="1717560" y="2514600"/>
            <a:ext cx="3656160" cy="1599480"/>
          </a:xfrm>
          <a:prstGeom prst="rect">
            <a:avLst/>
          </a:prstGeom>
          <a:noFill/>
          <a:ln w="0">
            <a:noFill/>
          </a:ln>
        </p:spPr>
        <p:style>
          <a:lnRef idx="0"/>
          <a:fillRef idx="0"/>
          <a:effectRef idx="0"/>
          <a:fontRef idx="minor"/>
        </p:style>
        <p:txBody>
          <a:bodyPr lIns="0" rIns="0" tIns="0" bIns="0" anchor="t">
            <a:noAutofit/>
          </a:bodyPr>
          <a:p>
            <a:pPr>
              <a:lnSpc>
                <a:spcPct val="114000"/>
              </a:lnSpc>
              <a:tabLst>
                <a:tab algn="l" pos="0"/>
              </a:tabLst>
            </a:pPr>
            <a:r>
              <a:rPr b="0" lang="en" sz="1600" spc="-1" strike="noStrike">
                <a:solidFill>
                  <a:srgbClr val="ee0000"/>
                </a:solidFill>
                <a:latin typeface="Red Hat Display Medium"/>
                <a:ea typeface="Red Hat Display Medium"/>
              </a:rPr>
              <a:t>What are they?</a:t>
            </a:r>
            <a:endParaRPr b="0" lang="en-US" sz="1600" spc="-1" strike="noStrike">
              <a:latin typeface="Arial"/>
            </a:endParaRPr>
          </a:p>
          <a:p>
            <a:pPr>
              <a:lnSpc>
                <a:spcPct val="140000"/>
              </a:lnSpc>
              <a:spcBef>
                <a:spcPts val="1001"/>
              </a:spcBef>
              <a:tabLst>
                <a:tab algn="l" pos="0"/>
              </a:tabLst>
            </a:pPr>
            <a:r>
              <a:rPr b="0" lang="en" sz="1400" spc="-1" strike="noStrike">
                <a:solidFill>
                  <a:srgbClr val="000000"/>
                </a:solidFill>
                <a:latin typeface="Red Hat Display"/>
                <a:ea typeface="Red Hat Display"/>
              </a:rPr>
              <a:t>Plugins are pieces of code that augment</a:t>
            </a:r>
            <a:endParaRPr b="0" lang="en-US" sz="1400" spc="-1" strike="noStrike">
              <a:latin typeface="Arial"/>
            </a:endParaRPr>
          </a:p>
          <a:p>
            <a:pPr>
              <a:lnSpc>
                <a:spcPct val="140000"/>
              </a:lnSpc>
              <a:tabLst>
                <a:tab algn="l" pos="0"/>
              </a:tabLst>
            </a:pPr>
            <a:r>
              <a:rPr b="0" lang="en" sz="1400" spc="-1" strike="noStrike">
                <a:solidFill>
                  <a:srgbClr val="000000"/>
                </a:solidFill>
                <a:latin typeface="Red Hat Display"/>
                <a:ea typeface="Red Hat Display"/>
              </a:rPr>
              <a:t>Ansible’s core functionality. Ansible uses a plugin architecture to enable a rich, flexible, and expandable feature set.</a:t>
            </a:r>
            <a:endParaRPr b="0" lang="en-US" sz="1400" spc="-1" strike="noStrike">
              <a:latin typeface="Arial"/>
            </a:endParaRPr>
          </a:p>
          <a:p>
            <a:pPr>
              <a:lnSpc>
                <a:spcPct val="140000"/>
              </a:lnSpc>
              <a:spcAft>
                <a:spcPts val="400"/>
              </a:spcAft>
              <a:tabLst>
                <a:tab algn="l" pos="0"/>
              </a:tabLst>
            </a:pPr>
            <a:endParaRPr b="0" lang="en-US" sz="1400" spc="-1" strike="noStrike">
              <a:latin typeface="Arial"/>
            </a:endParaRPr>
          </a:p>
        </p:txBody>
      </p:sp>
      <p:sp>
        <p:nvSpPr>
          <p:cNvPr id="974" name="Google Shape;625;p39"/>
          <p:cNvSpPr/>
          <p:nvPr/>
        </p:nvSpPr>
        <p:spPr>
          <a:xfrm>
            <a:off x="918000" y="2400480"/>
            <a:ext cx="565200" cy="565200"/>
          </a:xfrm>
          <a:prstGeom prst="ellipse">
            <a:avLst/>
          </a:prstGeom>
          <a:solidFill>
            <a:srgbClr val="ffffff"/>
          </a:solidFill>
          <a:ln cap="rnd" w="19050">
            <a:solidFill>
              <a:srgbClr val="ee0000"/>
            </a:solidFill>
            <a:round/>
          </a:ln>
        </p:spPr>
        <p:style>
          <a:lnRef idx="0"/>
          <a:fillRef idx="0"/>
          <a:effectRef idx="0"/>
          <a:fontRef idx="minor"/>
        </p:style>
      </p:sp>
      <p:sp>
        <p:nvSpPr>
          <p:cNvPr id="975" name="Google Shape;626;p39"/>
          <p:cNvSpPr/>
          <p:nvPr/>
        </p:nvSpPr>
        <p:spPr>
          <a:xfrm>
            <a:off x="6428160" y="1932480"/>
            <a:ext cx="4541040" cy="2213640"/>
          </a:xfrm>
          <a:prstGeom prst="rect">
            <a:avLst/>
          </a:prstGeom>
          <a:solidFill>
            <a:schemeClr val="dk1"/>
          </a:solidFill>
          <a:ln w="0">
            <a:noFill/>
          </a:ln>
        </p:spPr>
        <p:style>
          <a:lnRef idx="0"/>
          <a:fillRef idx="0"/>
          <a:effectRef idx="0"/>
          <a:fontRef idx="minor"/>
        </p:style>
        <p:txBody>
          <a:bodyPr lIns="228600" rIns="90000" tIns="91440" bIns="91440" anchor="ctr">
            <a:noAutofit/>
          </a:bodyPr>
          <a:p>
            <a:pPr algn="ctr">
              <a:lnSpc>
                <a:spcPct val="100000"/>
              </a:lnSpc>
              <a:tabLst>
                <a:tab algn="l" pos="0"/>
              </a:tabLst>
            </a:pPr>
            <a:r>
              <a:rPr b="1" lang="en" sz="1200" spc="-1" strike="noStrike">
                <a:solidFill>
                  <a:srgbClr val="ee0000"/>
                </a:solidFill>
                <a:latin typeface="Red Hat Display"/>
                <a:ea typeface="Red Hat Display"/>
              </a:rPr>
              <a:t>Example become plugin:</a:t>
            </a:r>
            <a:endParaRPr b="0" lang="en-US" sz="1200" spc="-1" strike="noStrike">
              <a:latin typeface="Arial"/>
            </a:endParaRPr>
          </a:p>
          <a:p>
            <a:pPr>
              <a:lnSpc>
                <a:spcPct val="100000"/>
              </a:lnSpc>
              <a:spcBef>
                <a:spcPts val="1001"/>
              </a:spcBef>
              <a:tabLst>
                <a:tab algn="l" pos="0"/>
              </a:tabLst>
            </a:pPr>
            <a:r>
              <a:rPr b="0" lang="en" sz="1400" spc="-1" strike="noStrike">
                <a:solidFill>
                  <a:srgbClr val="ffffff"/>
                </a:solidFill>
                <a:latin typeface="Consolas"/>
                <a:ea typeface="Consolas"/>
              </a:rPr>
              <a:t>---</a:t>
            </a:r>
            <a:endParaRPr b="0" lang="en-US" sz="1400" spc="-1" strike="noStrike">
              <a:latin typeface="Arial"/>
            </a:endParaRPr>
          </a:p>
          <a:p>
            <a:pPr>
              <a:lnSpc>
                <a:spcPct val="100000"/>
              </a:lnSpc>
              <a:tabLst>
                <a:tab algn="l" pos="0"/>
              </a:tabLst>
            </a:pPr>
            <a:r>
              <a:rPr b="0" lang="en" sz="1400" spc="-1" strike="noStrike">
                <a:solidFill>
                  <a:srgbClr val="ffffff"/>
                </a:solidFill>
                <a:latin typeface="Consolas"/>
                <a:ea typeface="Consolas"/>
              </a:rPr>
              <a:t>- </a:t>
            </a:r>
            <a:r>
              <a:rPr b="0" lang="en" sz="1400" spc="-1" strike="noStrike">
                <a:solidFill>
                  <a:srgbClr val="93d3e6"/>
                </a:solidFill>
                <a:latin typeface="Consolas"/>
                <a:ea typeface="Consolas"/>
              </a:rPr>
              <a:t>name</a:t>
            </a:r>
            <a:r>
              <a:rPr b="0" lang="en" sz="1400" spc="-1" strike="noStrike">
                <a:solidFill>
                  <a:srgbClr val="ffffff"/>
                </a:solidFill>
                <a:latin typeface="Consolas"/>
                <a:ea typeface="Consolas"/>
              </a:rPr>
              <a:t>: </a:t>
            </a:r>
            <a:r>
              <a:rPr b="0" lang="en" sz="1400" spc="-1" strike="noStrike">
                <a:solidFill>
                  <a:srgbClr val="ff0000"/>
                </a:solidFill>
                <a:latin typeface="Consolas"/>
                <a:ea typeface="Consolas"/>
              </a:rPr>
              <a:t>install and start apache</a:t>
            </a:r>
            <a:endParaRPr b="0" lang="en-US" sz="1400" spc="-1" strike="noStrike">
              <a:latin typeface="Arial"/>
            </a:endParaRPr>
          </a:p>
          <a:p>
            <a:pPr>
              <a:lnSpc>
                <a:spcPct val="100000"/>
              </a:lnSpc>
              <a:tabLst>
                <a:tab algn="l" pos="0"/>
              </a:tabLst>
            </a:pPr>
            <a:r>
              <a:rPr b="0" lang="en" sz="1400" spc="-1" strike="noStrike">
                <a:solidFill>
                  <a:srgbClr val="1562b7"/>
                </a:solidFill>
                <a:latin typeface="Consolas"/>
                <a:ea typeface="Consolas"/>
              </a:rPr>
              <a:t>  </a:t>
            </a:r>
            <a:r>
              <a:rPr b="0" lang="en" sz="1400" spc="-1" strike="noStrike">
                <a:solidFill>
                  <a:srgbClr val="93d3e6"/>
                </a:solidFill>
                <a:latin typeface="Consolas"/>
                <a:ea typeface="Consolas"/>
              </a:rPr>
              <a:t>hosts</a:t>
            </a:r>
            <a:r>
              <a:rPr b="0" lang="en" sz="1400" spc="-1" strike="noStrike">
                <a:solidFill>
                  <a:srgbClr val="ffffff"/>
                </a:solidFill>
                <a:latin typeface="Consolas"/>
                <a:ea typeface="Consolas"/>
              </a:rPr>
              <a:t>: web</a:t>
            </a:r>
            <a:endParaRPr b="0" lang="en-US" sz="1400" spc="-1" strike="noStrike">
              <a:latin typeface="Arial"/>
            </a:endParaRPr>
          </a:p>
          <a:p>
            <a:pPr>
              <a:lnSpc>
                <a:spcPct val="100000"/>
              </a:lnSpc>
              <a:tabLst>
                <a:tab algn="l" pos="0"/>
              </a:tabLst>
            </a:pPr>
            <a:r>
              <a:rPr b="1" lang="en" sz="1400" spc="-1" strike="noStrike">
                <a:solidFill>
                  <a:srgbClr val="000000"/>
                </a:solidFill>
                <a:latin typeface="Consolas"/>
                <a:ea typeface="Consolas"/>
              </a:rPr>
              <a:t> </a:t>
            </a:r>
            <a:r>
              <a:rPr b="1" lang="en" sz="1400" spc="-1" strike="noStrike">
                <a:solidFill>
                  <a:srgbClr val="000000"/>
                </a:solidFill>
                <a:highlight>
                  <a:srgbClr val="1562b7"/>
                </a:highlight>
                <a:latin typeface="Consolas"/>
                <a:ea typeface="Consolas"/>
              </a:rPr>
              <a:t> </a:t>
            </a:r>
            <a:r>
              <a:rPr b="1" lang="en" sz="1400" spc="-1" strike="noStrike">
                <a:solidFill>
                  <a:srgbClr val="93d3e6"/>
                </a:solidFill>
                <a:highlight>
                  <a:srgbClr val="1562b7"/>
                </a:highlight>
                <a:latin typeface="Consolas"/>
                <a:ea typeface="Consolas"/>
              </a:rPr>
              <a:t>become</a:t>
            </a:r>
            <a:r>
              <a:rPr b="1" lang="en" sz="1400" spc="-1" strike="noStrike">
                <a:solidFill>
                  <a:srgbClr val="000000"/>
                </a:solidFill>
                <a:highlight>
                  <a:srgbClr val="1562b7"/>
                </a:highlight>
                <a:latin typeface="Consolas"/>
                <a:ea typeface="Consolas"/>
              </a:rPr>
              <a:t>: yes</a:t>
            </a:r>
            <a:r>
              <a:rPr b="0" lang="en" sz="1400" spc="-1" strike="noStrike">
                <a:solidFill>
                  <a:srgbClr val="000000"/>
                </a:solidFill>
                <a:highlight>
                  <a:srgbClr val="ffffff"/>
                </a:highlight>
                <a:latin typeface="Consolas"/>
                <a:ea typeface="Consolas"/>
              </a:rPr>
              <a:t> </a:t>
            </a:r>
            <a:endParaRPr b="0" lang="en-US" sz="1400" spc="-1" strike="noStrike">
              <a:latin typeface="Arial"/>
            </a:endParaRPr>
          </a:p>
          <a:p>
            <a:pPr>
              <a:lnSpc>
                <a:spcPct val="100000"/>
              </a:lnSpc>
              <a:tabLst>
                <a:tab algn="l" pos="0"/>
              </a:tabLst>
            </a:pPr>
            <a:endParaRPr b="0" lang="en-US" sz="1400" spc="-1" strike="noStrike">
              <a:latin typeface="Arial"/>
            </a:endParaRPr>
          </a:p>
          <a:p>
            <a:pPr algn="ctr">
              <a:lnSpc>
                <a:spcPct val="100000"/>
              </a:lnSpc>
              <a:tabLst>
                <a:tab algn="l" pos="0"/>
              </a:tabLst>
            </a:pPr>
            <a:r>
              <a:rPr b="1" lang="en" sz="1200" spc="-1" strike="noStrike">
                <a:solidFill>
                  <a:srgbClr val="ee0000"/>
                </a:solidFill>
                <a:latin typeface="Red Hat Display"/>
                <a:ea typeface="Red Hat Display"/>
              </a:rPr>
              <a:t>Example filter plugins:</a:t>
            </a:r>
            <a:endParaRPr b="0" lang="en-US" sz="1200" spc="-1" strike="noStrike">
              <a:latin typeface="Arial"/>
            </a:endParaRPr>
          </a:p>
          <a:p>
            <a:pPr>
              <a:lnSpc>
                <a:spcPct val="100000"/>
              </a:lnSpc>
              <a:spcBef>
                <a:spcPts val="1001"/>
              </a:spcBef>
              <a:tabLst>
                <a:tab algn="l" pos="0"/>
              </a:tabLst>
            </a:pPr>
            <a:r>
              <a:rPr b="0" lang="en" sz="1400" spc="-1" strike="noStrike">
                <a:solidFill>
                  <a:srgbClr val="ffffff"/>
                </a:solidFill>
                <a:latin typeface="Consolas"/>
                <a:ea typeface="Consolas"/>
              </a:rPr>
              <a:t>{{ some_variable | to_nice_json }}</a:t>
            </a:r>
            <a:endParaRPr b="0" lang="en-US" sz="1400" spc="-1" strike="noStrike">
              <a:latin typeface="Arial"/>
            </a:endParaRPr>
          </a:p>
          <a:p>
            <a:pPr>
              <a:lnSpc>
                <a:spcPct val="100000"/>
              </a:lnSpc>
              <a:tabLst>
                <a:tab algn="l" pos="0"/>
              </a:tabLst>
            </a:pPr>
            <a:r>
              <a:rPr b="0" lang="en" sz="1400" spc="-1" strike="noStrike">
                <a:solidFill>
                  <a:srgbClr val="ffffff"/>
                </a:solidFill>
                <a:latin typeface="Consolas"/>
                <a:ea typeface="Consolas"/>
              </a:rPr>
              <a:t>{{ some_variable | to_nice_yaml }}</a:t>
            </a:r>
            <a:endParaRPr b="0" lang="en-US" sz="1400" spc="-1" strike="noStrike">
              <a:latin typeface="Arial"/>
            </a:endParaRPr>
          </a:p>
        </p:txBody>
      </p:sp>
      <p:pic>
        <p:nvPicPr>
          <p:cNvPr id="976" name="Google Shape;627;p39" descr=""/>
          <p:cNvPicPr/>
          <p:nvPr/>
        </p:nvPicPr>
        <p:blipFill>
          <a:blip r:embed="rId2"/>
          <a:stretch/>
        </p:blipFill>
        <p:spPr>
          <a:xfrm>
            <a:off x="917640" y="2400480"/>
            <a:ext cx="564840" cy="5648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13"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ffffff"/>
                </a:solidFill>
                <a:latin typeface="Red Hat Display Medium"/>
                <a:ea typeface="Red Hat Display Medium"/>
              </a:rPr>
              <a:t>Red Hat Ansible Platform technical deck</a:t>
            </a:r>
            <a:endParaRPr b="0" lang="en-US" sz="1000" spc="-1" strike="noStrike">
              <a:latin typeface="Arial"/>
            </a:endParaRPr>
          </a:p>
        </p:txBody>
      </p:sp>
      <p:sp>
        <p:nvSpPr>
          <p:cNvPr id="614"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570E6920-DF56-4BE6-AF3E-1E2BE4D7858D}"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615" name="Google Shape;198;p22"/>
          <p:cNvSpPr/>
          <p:nvPr/>
        </p:nvSpPr>
        <p:spPr>
          <a:xfrm>
            <a:off x="808560" y="2699640"/>
            <a:ext cx="5561640" cy="159948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0"/>
              </a:tabLst>
            </a:pPr>
            <a:r>
              <a:rPr b="0" lang="en" sz="3000" spc="-1" strike="noStrike">
                <a:solidFill>
                  <a:srgbClr val="ffffff"/>
                </a:solidFill>
                <a:latin typeface="Red Hat Display Medium"/>
                <a:ea typeface="Red Hat Display Medium"/>
              </a:rPr>
              <a:t>Anyone can automate...</a:t>
            </a:r>
            <a:endParaRPr b="0" lang="en-US" sz="3000" spc="-1" strike="noStrike">
              <a:latin typeface="Arial"/>
            </a:endParaRPr>
          </a:p>
          <a:p>
            <a:pPr>
              <a:lnSpc>
                <a:spcPct val="100000"/>
              </a:lnSpc>
              <a:tabLst>
                <a:tab algn="l" pos="0"/>
              </a:tabLst>
            </a:pPr>
            <a:r>
              <a:rPr b="0" lang="en" sz="3000" spc="-1" strike="noStrike">
                <a:solidFill>
                  <a:srgbClr val="ffffff"/>
                </a:solidFill>
                <a:latin typeface="Red Hat Display"/>
                <a:ea typeface="Red Hat Display"/>
              </a:rPr>
              <a:t>but an enterprise needs</a:t>
            </a:r>
            <a:br/>
            <a:r>
              <a:rPr b="0" lang="en" sz="3000" spc="-1" strike="noStrike">
                <a:solidFill>
                  <a:srgbClr val="ffffff"/>
                </a:solidFill>
                <a:latin typeface="Red Hat Display"/>
                <a:ea typeface="Red Hat Display"/>
              </a:rPr>
              <a:t>to coordinate and scale</a:t>
            </a:r>
            <a:endParaRPr b="0" lang="en-US" sz="3000" spc="-1" strike="noStrike">
              <a:latin typeface="Arial"/>
            </a:endParaRPr>
          </a:p>
        </p:txBody>
      </p:sp>
      <p:sp>
        <p:nvSpPr>
          <p:cNvPr id="616" name="Google Shape;199;p22"/>
          <p:cNvSpPr/>
          <p:nvPr/>
        </p:nvSpPr>
        <p:spPr>
          <a:xfrm>
            <a:off x="813600" y="1143000"/>
            <a:ext cx="1377360" cy="1377360"/>
          </a:xfrm>
          <a:prstGeom prst="ellipse">
            <a:avLst/>
          </a:prstGeom>
          <a:noFill/>
          <a:ln cap="rnd" w="19050">
            <a:solidFill>
              <a:srgbClr val="ffffff"/>
            </a:solidFill>
            <a:prstDash val="dot"/>
            <a:round/>
          </a:ln>
        </p:spPr>
        <p:style>
          <a:lnRef idx="0"/>
          <a:fillRef idx="0"/>
          <a:effectRef idx="0"/>
          <a:fontRef idx="minor"/>
        </p:style>
      </p:sp>
      <p:pic>
        <p:nvPicPr>
          <p:cNvPr id="617" name="Google Shape;200;p22" descr=""/>
          <p:cNvPicPr/>
          <p:nvPr/>
        </p:nvPicPr>
        <p:blipFill>
          <a:blip r:embed="rId1"/>
          <a:stretch/>
        </p:blipFill>
        <p:spPr>
          <a:xfrm>
            <a:off x="1106280" y="1391040"/>
            <a:ext cx="862920" cy="86292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Google Shape;632;p40"/>
          <p:cNvSpPr/>
          <p:nvPr/>
        </p:nvSpPr>
        <p:spPr>
          <a:xfrm>
            <a:off x="1200600" y="2941200"/>
            <a:ext cx="360" cy="3908520"/>
          </a:xfrm>
          <a:custGeom>
            <a:avLst/>
            <a:gdLst/>
            <a:ahLst/>
            <a:rect l="l" t="t" r="r" b="b"/>
            <a:pathLst>
              <a:path w="21600" h="21600">
                <a:moveTo>
                  <a:pt x="0" y="0"/>
                </a:moveTo>
                <a:lnTo>
                  <a:pt x="21600" y="21600"/>
                </a:lnTo>
              </a:path>
            </a:pathLst>
          </a:custGeom>
          <a:noFill/>
          <a:ln cap="rnd" w="19050">
            <a:solidFill>
              <a:srgbClr val="bfbfbf"/>
            </a:solidFill>
            <a:prstDash val="dot"/>
            <a:round/>
          </a:ln>
        </p:spPr>
        <p:style>
          <a:lnRef idx="0"/>
          <a:fillRef idx="0"/>
          <a:effectRef idx="0"/>
          <a:fontRef idx="minor"/>
        </p:style>
      </p:sp>
      <p:pic>
        <p:nvPicPr>
          <p:cNvPr id="978" name="Google Shape;633;p40" descr=""/>
          <p:cNvPicPr/>
          <p:nvPr/>
        </p:nvPicPr>
        <p:blipFill>
          <a:blip r:embed="rId1"/>
          <a:srcRect l="0" t="0" r="9963" b="0"/>
          <a:stretch/>
        </p:blipFill>
        <p:spPr>
          <a:xfrm>
            <a:off x="4342320" y="401760"/>
            <a:ext cx="7845840" cy="5314680"/>
          </a:xfrm>
          <a:prstGeom prst="rect">
            <a:avLst/>
          </a:prstGeom>
          <a:ln w="0">
            <a:noFill/>
          </a:ln>
        </p:spPr>
      </p:pic>
      <p:sp>
        <p:nvSpPr>
          <p:cNvPr id="979" name="Google Shape;634;p40"/>
          <p:cNvSpPr/>
          <p:nvPr/>
        </p:nvSpPr>
        <p:spPr>
          <a:xfrm>
            <a:off x="884880" y="1653480"/>
            <a:ext cx="10418760" cy="291240"/>
          </a:xfrm>
          <a:prstGeom prst="rect">
            <a:avLst/>
          </a:prstGeom>
          <a:noFill/>
          <a:ln w="0">
            <a:noFill/>
          </a:ln>
        </p:spPr>
        <p:style>
          <a:lnRef idx="0"/>
          <a:fillRef idx="0"/>
          <a:effectRef idx="0"/>
          <a:fontRef idx="minor"/>
        </p:style>
        <p:txBody>
          <a:bodyPr lIns="0" rIns="0" tIns="0" bIns="0" anchor="t">
            <a:noAutofit/>
          </a:bodyPr>
          <a:p>
            <a:pPr>
              <a:lnSpc>
                <a:spcPct val="140000"/>
              </a:lnSpc>
              <a:spcAft>
                <a:spcPts val="499"/>
              </a:spcAft>
              <a:tabLst>
                <a:tab algn="l" pos="0"/>
              </a:tabLst>
            </a:pPr>
            <a:r>
              <a:rPr b="0" lang="en" sz="1800" spc="-1" strike="noStrike">
                <a:solidFill>
                  <a:srgbClr val="ee0000"/>
                </a:solidFill>
                <a:latin typeface="Red Hat Display"/>
                <a:ea typeface="Red Hat Display"/>
              </a:rPr>
              <a:t>Reusable automation actions</a:t>
            </a:r>
            <a:endParaRPr b="0" lang="en-US" sz="1800" spc="-1" strike="noStrike">
              <a:latin typeface="Arial"/>
            </a:endParaRPr>
          </a:p>
        </p:txBody>
      </p:sp>
      <p:sp>
        <p:nvSpPr>
          <p:cNvPr id="980" name="Google Shape;635;p40"/>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nSpc>
                <a:spcPct val="130000"/>
              </a:lnSpc>
              <a:tabLst>
                <a:tab algn="l" pos="0"/>
              </a:tabLst>
            </a:pPr>
            <a:r>
              <a:rPr b="0" lang="en" sz="2800" spc="-1" strike="noStrike">
                <a:solidFill>
                  <a:srgbClr val="000000"/>
                </a:solidFill>
                <a:latin typeface="Red Hat Display"/>
                <a:ea typeface="Red Hat Display"/>
              </a:rPr>
              <a:t>Ansible roles</a:t>
            </a:r>
            <a:endParaRPr b="0" lang="en-US" sz="2800" spc="-1" strike="noStrike">
              <a:latin typeface="Arial"/>
            </a:endParaRPr>
          </a:p>
        </p:txBody>
      </p:sp>
      <p:sp>
        <p:nvSpPr>
          <p:cNvPr id="981"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Create</a:t>
            </a:r>
            <a:endParaRPr b="0" lang="en-US" sz="1000" spc="-1" strike="noStrike">
              <a:latin typeface="Arial"/>
            </a:endParaRPr>
          </a:p>
        </p:txBody>
      </p:sp>
      <p:sp>
        <p:nvSpPr>
          <p:cNvPr id="982"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72B0705F-5DBB-4FDF-B8B2-EE5CEDFDA316}"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983" name="Google Shape;638;p40"/>
          <p:cNvSpPr/>
          <p:nvPr/>
        </p:nvSpPr>
        <p:spPr>
          <a:xfrm>
            <a:off x="1717560" y="2514600"/>
            <a:ext cx="3656160" cy="1599480"/>
          </a:xfrm>
          <a:prstGeom prst="rect">
            <a:avLst/>
          </a:prstGeom>
          <a:noFill/>
          <a:ln w="0">
            <a:noFill/>
          </a:ln>
        </p:spPr>
        <p:style>
          <a:lnRef idx="0"/>
          <a:fillRef idx="0"/>
          <a:effectRef idx="0"/>
          <a:fontRef idx="minor"/>
        </p:style>
        <p:txBody>
          <a:bodyPr lIns="0" rIns="0" tIns="0" bIns="0" anchor="t">
            <a:noAutofit/>
          </a:bodyPr>
          <a:p>
            <a:pPr>
              <a:lnSpc>
                <a:spcPct val="114000"/>
              </a:lnSpc>
              <a:tabLst>
                <a:tab algn="l" pos="0"/>
              </a:tabLst>
            </a:pPr>
            <a:r>
              <a:rPr b="0" lang="en" sz="1600" spc="-1" strike="noStrike">
                <a:solidFill>
                  <a:srgbClr val="ee0000"/>
                </a:solidFill>
                <a:latin typeface="Red Hat Display Medium"/>
                <a:ea typeface="Red Hat Display Medium"/>
              </a:rPr>
              <a:t>What are they?</a:t>
            </a:r>
            <a:endParaRPr b="0" lang="en-US" sz="1600" spc="-1" strike="noStrike">
              <a:latin typeface="Arial"/>
            </a:endParaRPr>
          </a:p>
          <a:p>
            <a:pPr>
              <a:lnSpc>
                <a:spcPct val="140000"/>
              </a:lnSpc>
              <a:spcBef>
                <a:spcPts val="1001"/>
              </a:spcBef>
              <a:tabLst>
                <a:tab algn="l" pos="0"/>
              </a:tabLst>
            </a:pPr>
            <a:r>
              <a:rPr b="0" lang="en" sz="1400" spc="-1" strike="noStrike">
                <a:solidFill>
                  <a:srgbClr val="000000"/>
                </a:solidFill>
                <a:latin typeface="Red Hat Display"/>
                <a:ea typeface="Red Hat Display"/>
              </a:rPr>
              <a:t>Group your tasks and variables of your automation in a reusable structure. Write roles once, and share them with others who have similar challenges in front of them.</a:t>
            </a:r>
            <a:endParaRPr b="0" lang="en-US" sz="1400" spc="-1" strike="noStrike">
              <a:latin typeface="Arial"/>
            </a:endParaRPr>
          </a:p>
          <a:p>
            <a:pPr>
              <a:lnSpc>
                <a:spcPct val="140000"/>
              </a:lnSpc>
              <a:spcBef>
                <a:spcPts val="400"/>
              </a:spcBef>
              <a:spcAft>
                <a:spcPts val="400"/>
              </a:spcAft>
              <a:tabLst>
                <a:tab algn="l" pos="0"/>
              </a:tabLst>
            </a:pPr>
            <a:endParaRPr b="0" lang="en-US" sz="1400" spc="-1" strike="noStrike">
              <a:latin typeface="Arial"/>
            </a:endParaRPr>
          </a:p>
        </p:txBody>
      </p:sp>
      <p:sp>
        <p:nvSpPr>
          <p:cNvPr id="984" name="Google Shape;639;p40"/>
          <p:cNvSpPr/>
          <p:nvPr/>
        </p:nvSpPr>
        <p:spPr>
          <a:xfrm>
            <a:off x="918000" y="2400480"/>
            <a:ext cx="565200" cy="565200"/>
          </a:xfrm>
          <a:prstGeom prst="ellipse">
            <a:avLst/>
          </a:prstGeom>
          <a:solidFill>
            <a:srgbClr val="ffffff"/>
          </a:solidFill>
          <a:ln cap="rnd" w="19050">
            <a:solidFill>
              <a:srgbClr val="ee0000"/>
            </a:solidFill>
            <a:round/>
          </a:ln>
        </p:spPr>
        <p:style>
          <a:lnRef idx="0"/>
          <a:fillRef idx="0"/>
          <a:effectRef idx="0"/>
          <a:fontRef idx="minor"/>
        </p:style>
      </p:sp>
      <p:sp>
        <p:nvSpPr>
          <p:cNvPr id="985" name="Google Shape;640;p40"/>
          <p:cNvSpPr/>
          <p:nvPr/>
        </p:nvSpPr>
        <p:spPr>
          <a:xfrm>
            <a:off x="6428160" y="1932480"/>
            <a:ext cx="4541040" cy="2213640"/>
          </a:xfrm>
          <a:prstGeom prst="rect">
            <a:avLst/>
          </a:prstGeom>
          <a:solidFill>
            <a:schemeClr val="dk1"/>
          </a:solidFill>
          <a:ln w="0">
            <a:noFill/>
          </a:ln>
        </p:spPr>
        <p:style>
          <a:lnRef idx="0"/>
          <a:fillRef idx="0"/>
          <a:effectRef idx="0"/>
          <a:fontRef idx="minor"/>
        </p:style>
        <p:txBody>
          <a:bodyPr lIns="228600" rIns="90000" tIns="91440" bIns="91440" anchor="ctr">
            <a:noAutofit/>
          </a:bodyPr>
          <a:p>
            <a:pPr>
              <a:lnSpc>
                <a:spcPct val="100000"/>
              </a:lnSpc>
              <a:tabLst>
                <a:tab algn="l" pos="0"/>
              </a:tabLst>
            </a:pPr>
            <a:r>
              <a:rPr b="0" lang="en" sz="1500" spc="-1" strike="noStrike">
                <a:solidFill>
                  <a:srgbClr val="ffffff"/>
                </a:solidFill>
                <a:latin typeface="Consolas"/>
                <a:ea typeface="Consolas"/>
              </a:rPr>
              <a:t>---</a:t>
            </a:r>
            <a:endParaRPr b="0" lang="en-US" sz="1500" spc="-1" strike="noStrike">
              <a:latin typeface="Arial"/>
            </a:endParaRPr>
          </a:p>
          <a:p>
            <a:pPr>
              <a:lnSpc>
                <a:spcPct val="100000"/>
              </a:lnSpc>
              <a:tabLst>
                <a:tab algn="l" pos="0"/>
              </a:tabLst>
            </a:pPr>
            <a:r>
              <a:rPr b="0" lang="en" sz="1500" spc="-1" strike="noStrike">
                <a:solidFill>
                  <a:srgbClr val="ffffff"/>
                </a:solidFill>
                <a:latin typeface="Consolas"/>
                <a:ea typeface="Consolas"/>
              </a:rPr>
              <a:t>- </a:t>
            </a:r>
            <a:r>
              <a:rPr b="0" lang="en" sz="1500" spc="-1" strike="noStrike">
                <a:solidFill>
                  <a:srgbClr val="93d3e6"/>
                </a:solidFill>
                <a:latin typeface="Consolas"/>
                <a:ea typeface="Consolas"/>
              </a:rPr>
              <a:t>name</a:t>
            </a:r>
            <a:r>
              <a:rPr b="0" lang="en" sz="1500" spc="-1" strike="noStrike">
                <a:solidFill>
                  <a:srgbClr val="ffffff"/>
                </a:solidFill>
                <a:latin typeface="Consolas"/>
                <a:ea typeface="Consolas"/>
              </a:rPr>
              <a:t>: </a:t>
            </a:r>
            <a:r>
              <a:rPr b="0" lang="en" sz="1500" spc="-1" strike="noStrike">
                <a:solidFill>
                  <a:srgbClr val="ee0000"/>
                </a:solidFill>
                <a:latin typeface="Consolas"/>
                <a:ea typeface="Consolas"/>
              </a:rPr>
              <a:t>install and start apache</a:t>
            </a:r>
            <a:endParaRPr b="0" lang="en-US" sz="1500" spc="-1" strike="noStrike">
              <a:latin typeface="Arial"/>
            </a:endParaRPr>
          </a:p>
          <a:p>
            <a:pPr>
              <a:lnSpc>
                <a:spcPct val="100000"/>
              </a:lnSpc>
              <a:tabLst>
                <a:tab algn="l" pos="0"/>
              </a:tabLst>
            </a:pPr>
            <a:r>
              <a:rPr b="0" lang="en" sz="1500" spc="-1" strike="noStrike">
                <a:solidFill>
                  <a:srgbClr val="1562b7"/>
                </a:solidFill>
                <a:latin typeface="Consolas"/>
                <a:ea typeface="Consolas"/>
              </a:rPr>
              <a:t>  </a:t>
            </a:r>
            <a:r>
              <a:rPr b="0" lang="en" sz="1500" spc="-1" strike="noStrike">
                <a:solidFill>
                  <a:srgbClr val="93d3e6"/>
                </a:solidFill>
                <a:latin typeface="Consolas"/>
                <a:ea typeface="Consolas"/>
              </a:rPr>
              <a:t>hosts</a:t>
            </a:r>
            <a:r>
              <a:rPr b="0" lang="en" sz="1500" spc="-1" strike="noStrike">
                <a:solidFill>
                  <a:srgbClr val="ffffff"/>
                </a:solidFill>
                <a:latin typeface="Consolas"/>
                <a:ea typeface="Consolas"/>
              </a:rPr>
              <a:t>: web</a:t>
            </a:r>
            <a:endParaRPr b="0" lang="en-US" sz="1500" spc="-1" strike="noStrike">
              <a:latin typeface="Arial"/>
            </a:endParaRPr>
          </a:p>
          <a:p>
            <a:pPr>
              <a:lnSpc>
                <a:spcPct val="100000"/>
              </a:lnSpc>
              <a:tabLst>
                <a:tab algn="l" pos="0"/>
              </a:tabLst>
            </a:pPr>
            <a:r>
              <a:rPr b="1" lang="en" sz="1500" spc="-1" strike="noStrike">
                <a:solidFill>
                  <a:srgbClr val="000000"/>
                </a:solidFill>
                <a:highlight>
                  <a:srgbClr val="1562b7"/>
                </a:highlight>
                <a:latin typeface="Consolas"/>
                <a:ea typeface="Consolas"/>
              </a:rPr>
              <a:t>  </a:t>
            </a:r>
            <a:r>
              <a:rPr b="1" lang="en" sz="1500" spc="-1" strike="noStrike">
                <a:solidFill>
                  <a:srgbClr val="93d3e6"/>
                </a:solidFill>
                <a:highlight>
                  <a:srgbClr val="1562b7"/>
                </a:highlight>
                <a:latin typeface="Consolas"/>
                <a:ea typeface="Consolas"/>
              </a:rPr>
              <a:t>roles</a:t>
            </a:r>
            <a:r>
              <a:rPr b="1" lang="en" sz="1500" spc="-1" strike="noStrike">
                <a:solidFill>
                  <a:srgbClr val="000000"/>
                </a:solidFill>
                <a:highlight>
                  <a:srgbClr val="1562b7"/>
                </a:highlight>
                <a:latin typeface="Consolas"/>
                <a:ea typeface="Consolas"/>
              </a:rPr>
              <a:t>:</a:t>
            </a:r>
            <a:endParaRPr b="0" lang="en-US" sz="1500" spc="-1" strike="noStrike">
              <a:latin typeface="Arial"/>
            </a:endParaRPr>
          </a:p>
          <a:p>
            <a:pPr>
              <a:lnSpc>
                <a:spcPct val="100000"/>
              </a:lnSpc>
              <a:tabLst>
                <a:tab algn="l" pos="0"/>
              </a:tabLst>
            </a:pPr>
            <a:r>
              <a:rPr b="1" lang="en" sz="1500" spc="-1" strike="noStrike">
                <a:solidFill>
                  <a:srgbClr val="000000"/>
                </a:solidFill>
                <a:highlight>
                  <a:srgbClr val="1562b7"/>
                </a:highlight>
                <a:latin typeface="Consolas"/>
                <a:ea typeface="Consolas"/>
              </a:rPr>
              <a:t>    </a:t>
            </a:r>
            <a:r>
              <a:rPr b="1" lang="en" sz="1500" spc="-1" strike="noStrike">
                <a:solidFill>
                  <a:srgbClr val="000000"/>
                </a:solidFill>
                <a:highlight>
                  <a:srgbClr val="1562b7"/>
                </a:highlight>
                <a:latin typeface="Consolas"/>
                <a:ea typeface="Consolas"/>
              </a:rPr>
              <a:t>- common</a:t>
            </a:r>
            <a:endParaRPr b="0" lang="en-US" sz="1500" spc="-1" strike="noStrike">
              <a:latin typeface="Arial"/>
            </a:endParaRPr>
          </a:p>
          <a:p>
            <a:pPr>
              <a:lnSpc>
                <a:spcPct val="100000"/>
              </a:lnSpc>
              <a:tabLst>
                <a:tab algn="l" pos="0"/>
              </a:tabLst>
            </a:pPr>
            <a:r>
              <a:rPr b="1" lang="en" sz="1500" spc="-1" strike="noStrike">
                <a:solidFill>
                  <a:srgbClr val="000000"/>
                </a:solidFill>
                <a:highlight>
                  <a:srgbClr val="1562b7"/>
                </a:highlight>
                <a:latin typeface="Consolas"/>
                <a:ea typeface="Consolas"/>
              </a:rPr>
              <a:t>    </a:t>
            </a:r>
            <a:r>
              <a:rPr b="1" lang="en" sz="1500" spc="-1" strike="noStrike">
                <a:solidFill>
                  <a:srgbClr val="000000"/>
                </a:solidFill>
                <a:highlight>
                  <a:srgbClr val="1562b7"/>
                </a:highlight>
                <a:latin typeface="Consolas"/>
                <a:ea typeface="Consolas"/>
              </a:rPr>
              <a:t>- webservers</a:t>
            </a:r>
            <a:endParaRPr b="0" lang="en-US" sz="1500" spc="-1" strike="noStrike">
              <a:latin typeface="Arial"/>
            </a:endParaRPr>
          </a:p>
        </p:txBody>
      </p:sp>
      <p:pic>
        <p:nvPicPr>
          <p:cNvPr id="986" name="Google Shape;641;p40" descr=""/>
          <p:cNvPicPr/>
          <p:nvPr/>
        </p:nvPicPr>
        <p:blipFill>
          <a:blip r:embed="rId2"/>
          <a:stretch/>
        </p:blipFill>
        <p:spPr>
          <a:xfrm>
            <a:off x="917640" y="2400480"/>
            <a:ext cx="564840" cy="56484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87" name="Google Shape;646;p41" descr=""/>
          <p:cNvPicPr/>
          <p:nvPr/>
        </p:nvPicPr>
        <p:blipFill>
          <a:blip r:embed="rId1"/>
          <a:srcRect l="0" t="0" r="9963" b="0"/>
          <a:stretch/>
        </p:blipFill>
        <p:spPr>
          <a:xfrm>
            <a:off x="4342320" y="401760"/>
            <a:ext cx="7845840" cy="5314680"/>
          </a:xfrm>
          <a:prstGeom prst="rect">
            <a:avLst/>
          </a:prstGeom>
          <a:ln w="0">
            <a:noFill/>
          </a:ln>
        </p:spPr>
      </p:pic>
      <p:sp>
        <p:nvSpPr>
          <p:cNvPr id="988" name="Google Shape;647;p41"/>
          <p:cNvSpPr/>
          <p:nvPr/>
        </p:nvSpPr>
        <p:spPr>
          <a:xfrm>
            <a:off x="6421680" y="1932480"/>
            <a:ext cx="4547520" cy="2213640"/>
          </a:xfrm>
          <a:prstGeom prst="rect">
            <a:avLst/>
          </a:prstGeom>
          <a:solidFill>
            <a:schemeClr val="dk1"/>
          </a:solidFill>
          <a:ln w="0">
            <a:noFill/>
          </a:ln>
        </p:spPr>
        <p:style>
          <a:lnRef idx="0"/>
          <a:fillRef idx="0"/>
          <a:effectRef idx="0"/>
          <a:fontRef idx="minor"/>
        </p:style>
      </p:sp>
      <p:sp>
        <p:nvSpPr>
          <p:cNvPr id="989" name="Google Shape;648;p41"/>
          <p:cNvSpPr/>
          <p:nvPr/>
        </p:nvSpPr>
        <p:spPr>
          <a:xfrm>
            <a:off x="1200600" y="2941200"/>
            <a:ext cx="360" cy="3908520"/>
          </a:xfrm>
          <a:custGeom>
            <a:avLst/>
            <a:gdLst/>
            <a:ahLst/>
            <a:rect l="l" t="t" r="r" b="b"/>
            <a:pathLst>
              <a:path w="21600" h="21600">
                <a:moveTo>
                  <a:pt x="0" y="0"/>
                </a:moveTo>
                <a:lnTo>
                  <a:pt x="21600" y="21600"/>
                </a:lnTo>
              </a:path>
            </a:pathLst>
          </a:custGeom>
          <a:noFill/>
          <a:ln cap="rnd" w="19050">
            <a:solidFill>
              <a:srgbClr val="bfbfbf"/>
            </a:solidFill>
            <a:prstDash val="dot"/>
            <a:round/>
          </a:ln>
        </p:spPr>
        <p:style>
          <a:lnRef idx="0"/>
          <a:fillRef idx="0"/>
          <a:effectRef idx="0"/>
          <a:fontRef idx="minor"/>
        </p:style>
      </p:sp>
      <p:sp>
        <p:nvSpPr>
          <p:cNvPr id="990" name="Google Shape;649;p41"/>
          <p:cNvSpPr/>
          <p:nvPr/>
        </p:nvSpPr>
        <p:spPr>
          <a:xfrm>
            <a:off x="6916320" y="2212920"/>
            <a:ext cx="730800" cy="731160"/>
          </a:xfrm>
          <a:prstGeom prst="ellipse">
            <a:avLst/>
          </a:prstGeom>
          <a:noFill/>
          <a:ln cap="rnd" w="19050">
            <a:solidFill>
              <a:srgbClr val="ee0000"/>
            </a:solidFill>
            <a:round/>
          </a:ln>
        </p:spPr>
        <p:style>
          <a:lnRef idx="0"/>
          <a:fillRef idx="0"/>
          <a:effectRef idx="0"/>
          <a:fontRef idx="minor"/>
        </p:style>
      </p:sp>
      <p:sp>
        <p:nvSpPr>
          <p:cNvPr id="991" name="Google Shape;650;p41"/>
          <p:cNvSpPr/>
          <p:nvPr/>
        </p:nvSpPr>
        <p:spPr>
          <a:xfrm>
            <a:off x="6916320" y="3107160"/>
            <a:ext cx="730800" cy="731160"/>
          </a:xfrm>
          <a:prstGeom prst="ellipse">
            <a:avLst/>
          </a:prstGeom>
          <a:noFill/>
          <a:ln cap="rnd" w="19050">
            <a:solidFill>
              <a:srgbClr val="ee0000"/>
            </a:solidFill>
            <a:round/>
          </a:ln>
        </p:spPr>
        <p:style>
          <a:lnRef idx="0"/>
          <a:fillRef idx="0"/>
          <a:effectRef idx="0"/>
          <a:fontRef idx="minor"/>
        </p:style>
      </p:sp>
      <p:sp>
        <p:nvSpPr>
          <p:cNvPr id="992" name="Google Shape;651;p41"/>
          <p:cNvSpPr/>
          <p:nvPr/>
        </p:nvSpPr>
        <p:spPr>
          <a:xfrm>
            <a:off x="8271360" y="2212920"/>
            <a:ext cx="730800" cy="731160"/>
          </a:xfrm>
          <a:prstGeom prst="ellipse">
            <a:avLst/>
          </a:prstGeom>
          <a:noFill/>
          <a:ln cap="rnd" w="19050">
            <a:solidFill>
              <a:srgbClr val="ee0000"/>
            </a:solidFill>
            <a:round/>
          </a:ln>
        </p:spPr>
        <p:style>
          <a:lnRef idx="0"/>
          <a:fillRef idx="0"/>
          <a:effectRef idx="0"/>
          <a:fontRef idx="minor"/>
        </p:style>
      </p:sp>
      <p:sp>
        <p:nvSpPr>
          <p:cNvPr id="993" name="Google Shape;652;p41"/>
          <p:cNvSpPr/>
          <p:nvPr/>
        </p:nvSpPr>
        <p:spPr>
          <a:xfrm>
            <a:off x="8271360" y="3107160"/>
            <a:ext cx="730800" cy="731160"/>
          </a:xfrm>
          <a:prstGeom prst="ellipse">
            <a:avLst/>
          </a:prstGeom>
          <a:noFill/>
          <a:ln cap="rnd" w="19050">
            <a:solidFill>
              <a:srgbClr val="ee0000"/>
            </a:solidFill>
            <a:round/>
          </a:ln>
        </p:spPr>
        <p:style>
          <a:lnRef idx="0"/>
          <a:fillRef idx="0"/>
          <a:effectRef idx="0"/>
          <a:fontRef idx="minor"/>
        </p:style>
      </p:sp>
      <p:sp>
        <p:nvSpPr>
          <p:cNvPr id="994" name="Google Shape;653;p41"/>
          <p:cNvSpPr/>
          <p:nvPr/>
        </p:nvSpPr>
        <p:spPr>
          <a:xfrm>
            <a:off x="9626040" y="2212920"/>
            <a:ext cx="730800" cy="731160"/>
          </a:xfrm>
          <a:prstGeom prst="ellipse">
            <a:avLst/>
          </a:prstGeom>
          <a:noFill/>
          <a:ln cap="rnd" w="19050">
            <a:solidFill>
              <a:srgbClr val="ee0000"/>
            </a:solidFill>
            <a:round/>
          </a:ln>
        </p:spPr>
        <p:style>
          <a:lnRef idx="0"/>
          <a:fillRef idx="0"/>
          <a:effectRef idx="0"/>
          <a:fontRef idx="minor"/>
        </p:style>
      </p:sp>
      <p:sp>
        <p:nvSpPr>
          <p:cNvPr id="995" name="Google Shape;654;p41"/>
          <p:cNvSpPr/>
          <p:nvPr/>
        </p:nvSpPr>
        <p:spPr>
          <a:xfrm>
            <a:off x="9626040" y="3107160"/>
            <a:ext cx="730800" cy="731160"/>
          </a:xfrm>
          <a:prstGeom prst="ellipse">
            <a:avLst/>
          </a:prstGeom>
          <a:noFill/>
          <a:ln cap="rnd" w="19050">
            <a:solidFill>
              <a:srgbClr val="ee0000"/>
            </a:solidFill>
            <a:round/>
          </a:ln>
        </p:spPr>
        <p:style>
          <a:lnRef idx="0"/>
          <a:fillRef idx="0"/>
          <a:effectRef idx="0"/>
          <a:fontRef idx="minor"/>
        </p:style>
      </p:sp>
      <p:sp>
        <p:nvSpPr>
          <p:cNvPr id="996" name="Google Shape;655;p41"/>
          <p:cNvSpPr/>
          <p:nvPr/>
        </p:nvSpPr>
        <p:spPr>
          <a:xfrm>
            <a:off x="884880" y="1653480"/>
            <a:ext cx="10418760" cy="291240"/>
          </a:xfrm>
          <a:prstGeom prst="rect">
            <a:avLst/>
          </a:prstGeom>
          <a:noFill/>
          <a:ln w="0">
            <a:noFill/>
          </a:ln>
        </p:spPr>
        <p:style>
          <a:lnRef idx="0"/>
          <a:fillRef idx="0"/>
          <a:effectRef idx="0"/>
          <a:fontRef idx="minor"/>
        </p:style>
        <p:txBody>
          <a:bodyPr lIns="0" rIns="0" tIns="0" bIns="0" anchor="t">
            <a:noAutofit/>
          </a:bodyPr>
          <a:p>
            <a:pPr>
              <a:lnSpc>
                <a:spcPct val="140000"/>
              </a:lnSpc>
              <a:spcAft>
                <a:spcPts val="499"/>
              </a:spcAft>
              <a:tabLst>
                <a:tab algn="l" pos="0"/>
              </a:tabLst>
            </a:pPr>
            <a:r>
              <a:rPr b="0" lang="en" sz="1800" spc="-1" strike="noStrike">
                <a:solidFill>
                  <a:srgbClr val="ee0000"/>
                </a:solidFill>
                <a:latin typeface="Red Hat Display"/>
                <a:ea typeface="Red Hat Display"/>
              </a:rPr>
              <a:t>Simplified and consistent content delivery</a:t>
            </a:r>
            <a:endParaRPr b="0" lang="en-US" sz="1800" spc="-1" strike="noStrike">
              <a:latin typeface="Arial"/>
            </a:endParaRPr>
          </a:p>
        </p:txBody>
      </p:sp>
      <p:sp>
        <p:nvSpPr>
          <p:cNvPr id="997" name="Google Shape;656;p41"/>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nSpc>
                <a:spcPct val="130000"/>
              </a:lnSpc>
              <a:tabLst>
                <a:tab algn="l" pos="0"/>
              </a:tabLst>
            </a:pPr>
            <a:r>
              <a:rPr b="0" lang="en" sz="2800" spc="-1" strike="noStrike">
                <a:solidFill>
                  <a:srgbClr val="000000"/>
                </a:solidFill>
                <a:latin typeface="Red Hat Display"/>
                <a:ea typeface="Red Hat Display"/>
              </a:rPr>
              <a:t>Collections</a:t>
            </a:r>
            <a:endParaRPr b="0" lang="en-US" sz="2800" spc="-1" strike="noStrike">
              <a:latin typeface="Arial"/>
            </a:endParaRPr>
          </a:p>
        </p:txBody>
      </p:sp>
      <p:sp>
        <p:nvSpPr>
          <p:cNvPr id="998"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Create</a:t>
            </a:r>
            <a:endParaRPr b="0" lang="en-US" sz="1000" spc="-1" strike="noStrike">
              <a:latin typeface="Arial"/>
            </a:endParaRPr>
          </a:p>
        </p:txBody>
      </p:sp>
      <p:sp>
        <p:nvSpPr>
          <p:cNvPr id="999"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C794B574-9BB6-4FCF-B087-05CAFCF9CD78}"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1000" name="Google Shape;659;p41"/>
          <p:cNvSpPr/>
          <p:nvPr/>
        </p:nvSpPr>
        <p:spPr>
          <a:xfrm>
            <a:off x="918000" y="2400480"/>
            <a:ext cx="565200" cy="565200"/>
          </a:xfrm>
          <a:prstGeom prst="ellipse">
            <a:avLst/>
          </a:prstGeom>
          <a:solidFill>
            <a:srgbClr val="ffffff"/>
          </a:solidFill>
          <a:ln cap="rnd" w="19050">
            <a:solidFill>
              <a:srgbClr val="ee0000"/>
            </a:solidFill>
            <a:round/>
          </a:ln>
        </p:spPr>
        <p:style>
          <a:lnRef idx="0"/>
          <a:fillRef idx="0"/>
          <a:effectRef idx="0"/>
          <a:fontRef idx="minor"/>
        </p:style>
      </p:sp>
      <p:pic>
        <p:nvPicPr>
          <p:cNvPr id="1001" name="Google Shape;660;p41" descr=""/>
          <p:cNvPicPr/>
          <p:nvPr/>
        </p:nvPicPr>
        <p:blipFill>
          <a:blip r:embed="rId2"/>
          <a:srcRect l="157" t="0" r="157" b="0"/>
          <a:stretch/>
        </p:blipFill>
        <p:spPr>
          <a:xfrm>
            <a:off x="942840" y="2425320"/>
            <a:ext cx="514800" cy="514800"/>
          </a:xfrm>
          <a:prstGeom prst="rect">
            <a:avLst/>
          </a:prstGeom>
          <a:ln w="0">
            <a:noFill/>
          </a:ln>
        </p:spPr>
      </p:pic>
      <p:sp>
        <p:nvSpPr>
          <p:cNvPr id="1002" name="Google Shape;661;p41"/>
          <p:cNvSpPr/>
          <p:nvPr/>
        </p:nvSpPr>
        <p:spPr>
          <a:xfrm>
            <a:off x="1717920" y="2514600"/>
            <a:ext cx="3656160" cy="3251160"/>
          </a:xfrm>
          <a:prstGeom prst="rect">
            <a:avLst/>
          </a:prstGeom>
          <a:noFill/>
          <a:ln w="0">
            <a:noFill/>
          </a:ln>
        </p:spPr>
        <p:style>
          <a:lnRef idx="0"/>
          <a:fillRef idx="0"/>
          <a:effectRef idx="0"/>
          <a:fontRef idx="minor"/>
        </p:style>
        <p:txBody>
          <a:bodyPr lIns="0" rIns="0" tIns="0" bIns="0" anchor="t">
            <a:noAutofit/>
          </a:bodyPr>
          <a:p>
            <a:pPr>
              <a:lnSpc>
                <a:spcPct val="114000"/>
              </a:lnSpc>
              <a:tabLst>
                <a:tab algn="l" pos="0"/>
              </a:tabLst>
            </a:pPr>
            <a:r>
              <a:rPr b="0" lang="en" sz="1600" spc="-1" strike="noStrike">
                <a:solidFill>
                  <a:srgbClr val="ee0000"/>
                </a:solidFill>
                <a:latin typeface="Red Hat Display Medium"/>
                <a:ea typeface="Red Hat Display Medium"/>
              </a:rPr>
              <a:t>What are they?</a:t>
            </a:r>
            <a:endParaRPr b="0" lang="en-US" sz="1600" spc="-1" strike="noStrike">
              <a:latin typeface="Arial"/>
            </a:endParaRPr>
          </a:p>
          <a:p>
            <a:pPr>
              <a:lnSpc>
                <a:spcPct val="140000"/>
              </a:lnSpc>
              <a:spcBef>
                <a:spcPts val="1001"/>
              </a:spcBef>
              <a:tabLst>
                <a:tab algn="l" pos="0"/>
              </a:tabLst>
            </a:pPr>
            <a:r>
              <a:rPr b="0" lang="en" sz="1400" spc="-1" strike="noStrike">
                <a:solidFill>
                  <a:srgbClr val="000000"/>
                </a:solidFill>
                <a:latin typeface="Red Hat Display"/>
                <a:ea typeface="Red Hat Display"/>
              </a:rPr>
              <a:t>Collections are a data structure containing automation content:</a:t>
            </a:r>
            <a:endParaRPr b="0" lang="en-US" sz="1400" spc="-1" strike="noStrike">
              <a:latin typeface="Arial"/>
            </a:endParaRPr>
          </a:p>
          <a:p>
            <a:pPr marL="228600" indent="-226080">
              <a:lnSpc>
                <a:spcPct val="140000"/>
              </a:lnSpc>
              <a:spcBef>
                <a:spcPts val="400"/>
              </a:spcBef>
              <a:buClr>
                <a:srgbClr val="ee0000"/>
              </a:buClr>
              <a:buFont typeface="Red Hat Display"/>
              <a:buChar char="▸"/>
              <a:tabLst>
                <a:tab algn="l" pos="0"/>
              </a:tabLst>
            </a:pPr>
            <a:r>
              <a:rPr b="0" lang="en" sz="1400" spc="-1" strike="noStrike">
                <a:solidFill>
                  <a:srgbClr val="000000"/>
                </a:solidFill>
                <a:latin typeface="Red Hat Display"/>
                <a:ea typeface="Red Hat Display"/>
              </a:rPr>
              <a:t>Modules</a:t>
            </a:r>
            <a:endParaRPr b="0" lang="en-US" sz="1400" spc="-1" strike="noStrike">
              <a:latin typeface="Arial"/>
            </a:endParaRPr>
          </a:p>
          <a:p>
            <a:pPr marL="228600" indent="-226080">
              <a:lnSpc>
                <a:spcPct val="140000"/>
              </a:lnSpc>
              <a:buClr>
                <a:srgbClr val="ee0000"/>
              </a:buClr>
              <a:buFont typeface="Red Hat Display"/>
              <a:buChar char="▸"/>
              <a:tabLst>
                <a:tab algn="l" pos="0"/>
              </a:tabLst>
            </a:pPr>
            <a:r>
              <a:rPr b="0" lang="en" sz="1400" spc="-1" strike="noStrike">
                <a:solidFill>
                  <a:srgbClr val="000000"/>
                </a:solidFill>
                <a:latin typeface="Red Hat Display"/>
                <a:ea typeface="Red Hat Display"/>
              </a:rPr>
              <a:t>Playbooks</a:t>
            </a:r>
            <a:endParaRPr b="0" lang="en-US" sz="1400" spc="-1" strike="noStrike">
              <a:latin typeface="Arial"/>
            </a:endParaRPr>
          </a:p>
          <a:p>
            <a:pPr marL="228600" indent="-226080">
              <a:lnSpc>
                <a:spcPct val="140000"/>
              </a:lnSpc>
              <a:buClr>
                <a:srgbClr val="ee0000"/>
              </a:buClr>
              <a:buFont typeface="Red Hat Display"/>
              <a:buChar char="▸"/>
              <a:tabLst>
                <a:tab algn="l" pos="0"/>
              </a:tabLst>
            </a:pPr>
            <a:r>
              <a:rPr b="0" lang="en" sz="1400" spc="-1" strike="noStrike">
                <a:solidFill>
                  <a:srgbClr val="000000"/>
                </a:solidFill>
                <a:latin typeface="Red Hat Display"/>
                <a:ea typeface="Red Hat Display"/>
              </a:rPr>
              <a:t>Roles</a:t>
            </a:r>
            <a:endParaRPr b="0" lang="en-US" sz="1400" spc="-1" strike="noStrike">
              <a:latin typeface="Arial"/>
            </a:endParaRPr>
          </a:p>
          <a:p>
            <a:pPr marL="228600" indent="-226080">
              <a:lnSpc>
                <a:spcPct val="140000"/>
              </a:lnSpc>
              <a:buClr>
                <a:srgbClr val="ee0000"/>
              </a:buClr>
              <a:buFont typeface="Red Hat Display"/>
              <a:buChar char="▸"/>
              <a:tabLst>
                <a:tab algn="l" pos="0"/>
              </a:tabLst>
            </a:pPr>
            <a:r>
              <a:rPr b="0" lang="en" sz="1400" spc="-1" strike="noStrike">
                <a:solidFill>
                  <a:srgbClr val="000000"/>
                </a:solidFill>
                <a:latin typeface="Red Hat Display"/>
                <a:ea typeface="Red Hat Display"/>
              </a:rPr>
              <a:t>Plugins</a:t>
            </a:r>
            <a:endParaRPr b="0" lang="en-US" sz="1400" spc="-1" strike="noStrike">
              <a:latin typeface="Arial"/>
            </a:endParaRPr>
          </a:p>
          <a:p>
            <a:pPr marL="228600" indent="-226080">
              <a:lnSpc>
                <a:spcPct val="140000"/>
              </a:lnSpc>
              <a:buClr>
                <a:srgbClr val="ee0000"/>
              </a:buClr>
              <a:buFont typeface="Red Hat Display"/>
              <a:buChar char="▸"/>
              <a:tabLst>
                <a:tab algn="l" pos="0"/>
              </a:tabLst>
            </a:pPr>
            <a:r>
              <a:rPr b="0" lang="en" sz="1400" spc="-1" strike="noStrike">
                <a:solidFill>
                  <a:srgbClr val="000000"/>
                </a:solidFill>
                <a:latin typeface="Red Hat Display"/>
                <a:ea typeface="Red Hat Display"/>
              </a:rPr>
              <a:t>Docs</a:t>
            </a:r>
            <a:endParaRPr b="0" lang="en-US" sz="1400" spc="-1" strike="noStrike">
              <a:latin typeface="Arial"/>
            </a:endParaRPr>
          </a:p>
          <a:p>
            <a:pPr marL="228600" indent="-226080">
              <a:lnSpc>
                <a:spcPct val="140000"/>
              </a:lnSpc>
              <a:buClr>
                <a:srgbClr val="ee0000"/>
              </a:buClr>
              <a:buFont typeface="Red Hat Display"/>
              <a:buChar char="▸"/>
              <a:tabLst>
                <a:tab algn="l" pos="0"/>
              </a:tabLst>
            </a:pPr>
            <a:r>
              <a:rPr b="0" lang="en" sz="1400" spc="-1" strike="noStrike">
                <a:solidFill>
                  <a:srgbClr val="000000"/>
                </a:solidFill>
                <a:latin typeface="Red Hat Display"/>
                <a:ea typeface="Red Hat Display"/>
              </a:rPr>
              <a:t>Tests</a:t>
            </a:r>
            <a:endParaRPr b="0" lang="en-US" sz="1400" spc="-1" strike="noStrike">
              <a:latin typeface="Arial"/>
            </a:endParaRPr>
          </a:p>
          <a:p>
            <a:pPr>
              <a:lnSpc>
                <a:spcPct val="140000"/>
              </a:lnSpc>
              <a:spcBef>
                <a:spcPts val="400"/>
              </a:spcBef>
              <a:spcAft>
                <a:spcPts val="400"/>
              </a:spcAft>
              <a:tabLst>
                <a:tab algn="l" pos="0"/>
              </a:tabLst>
            </a:pPr>
            <a:endParaRPr b="0" lang="en-US" sz="1400" spc="-1" strike="noStrike">
              <a:latin typeface="Arial"/>
            </a:endParaRPr>
          </a:p>
        </p:txBody>
      </p:sp>
      <p:sp>
        <p:nvSpPr>
          <p:cNvPr id="1003" name="Google Shape;662;p41"/>
          <p:cNvSpPr/>
          <p:nvPr/>
        </p:nvSpPr>
        <p:spPr>
          <a:xfrm>
            <a:off x="918000" y="2400480"/>
            <a:ext cx="565200" cy="565200"/>
          </a:xfrm>
          <a:prstGeom prst="ellipse">
            <a:avLst/>
          </a:prstGeom>
          <a:solidFill>
            <a:srgbClr val="ffffff"/>
          </a:solidFill>
          <a:ln cap="rnd" w="19050">
            <a:solidFill>
              <a:srgbClr val="ee0000"/>
            </a:solidFill>
            <a:round/>
          </a:ln>
        </p:spPr>
        <p:style>
          <a:lnRef idx="0"/>
          <a:fillRef idx="0"/>
          <a:effectRef idx="0"/>
          <a:fontRef idx="minor"/>
        </p:style>
      </p:sp>
      <p:sp>
        <p:nvSpPr>
          <p:cNvPr id="1004" name="Google Shape;663;p41"/>
          <p:cNvSpPr/>
          <p:nvPr/>
        </p:nvSpPr>
        <p:spPr>
          <a:xfrm>
            <a:off x="7647840" y="2578680"/>
            <a:ext cx="622800" cy="360"/>
          </a:xfrm>
          <a:custGeom>
            <a:avLst/>
            <a:gdLst/>
            <a:ahLst/>
            <a:rect l="l" t="t" r="r" b="b"/>
            <a:pathLst>
              <a:path w="21600" h="21600">
                <a:moveTo>
                  <a:pt x="0" y="0"/>
                </a:moveTo>
                <a:lnTo>
                  <a:pt x="21600" y="21600"/>
                </a:lnTo>
              </a:path>
            </a:pathLst>
          </a:custGeom>
          <a:noFill/>
          <a:ln w="19050">
            <a:solidFill>
              <a:srgbClr val="ee0000"/>
            </a:solidFill>
            <a:round/>
          </a:ln>
        </p:spPr>
        <p:style>
          <a:lnRef idx="0"/>
          <a:fillRef idx="0"/>
          <a:effectRef idx="0"/>
          <a:fontRef idx="minor"/>
        </p:style>
      </p:sp>
      <p:sp>
        <p:nvSpPr>
          <p:cNvPr id="1005" name="Google Shape;664;p41"/>
          <p:cNvSpPr/>
          <p:nvPr/>
        </p:nvSpPr>
        <p:spPr>
          <a:xfrm>
            <a:off x="7647840" y="3487680"/>
            <a:ext cx="622440" cy="360"/>
          </a:xfrm>
          <a:custGeom>
            <a:avLst/>
            <a:gdLst/>
            <a:ahLst/>
            <a:rect l="l" t="t" r="r" b="b"/>
            <a:pathLst>
              <a:path w="21600" h="21600">
                <a:moveTo>
                  <a:pt x="0" y="0"/>
                </a:moveTo>
                <a:lnTo>
                  <a:pt x="21600" y="21600"/>
                </a:lnTo>
              </a:path>
            </a:pathLst>
          </a:custGeom>
          <a:noFill/>
          <a:ln w="19050">
            <a:solidFill>
              <a:srgbClr val="ee0000"/>
            </a:solidFill>
            <a:round/>
          </a:ln>
        </p:spPr>
        <p:style>
          <a:lnRef idx="0"/>
          <a:fillRef idx="0"/>
          <a:effectRef idx="0"/>
          <a:fontRef idx="minor"/>
        </p:style>
      </p:sp>
      <p:sp>
        <p:nvSpPr>
          <p:cNvPr id="1006" name="Google Shape;665;p41"/>
          <p:cNvSpPr/>
          <p:nvPr/>
        </p:nvSpPr>
        <p:spPr>
          <a:xfrm>
            <a:off x="9002880" y="3487680"/>
            <a:ext cx="622440" cy="360"/>
          </a:xfrm>
          <a:custGeom>
            <a:avLst/>
            <a:gdLst/>
            <a:ahLst/>
            <a:rect l="l" t="t" r="r" b="b"/>
            <a:pathLst>
              <a:path w="21600" h="21600">
                <a:moveTo>
                  <a:pt x="0" y="0"/>
                </a:moveTo>
                <a:lnTo>
                  <a:pt x="21600" y="21600"/>
                </a:lnTo>
              </a:path>
            </a:pathLst>
          </a:custGeom>
          <a:noFill/>
          <a:ln w="19050">
            <a:solidFill>
              <a:srgbClr val="ee0000"/>
            </a:solidFill>
            <a:round/>
          </a:ln>
        </p:spPr>
        <p:style>
          <a:lnRef idx="0"/>
          <a:fillRef idx="0"/>
          <a:effectRef idx="0"/>
          <a:fontRef idx="minor"/>
        </p:style>
      </p:sp>
      <p:sp>
        <p:nvSpPr>
          <p:cNvPr id="1007" name="Google Shape;666;p41"/>
          <p:cNvSpPr/>
          <p:nvPr/>
        </p:nvSpPr>
        <p:spPr>
          <a:xfrm>
            <a:off x="9002880" y="2569320"/>
            <a:ext cx="622440" cy="360"/>
          </a:xfrm>
          <a:custGeom>
            <a:avLst/>
            <a:gdLst/>
            <a:ahLst/>
            <a:rect l="l" t="t" r="r" b="b"/>
            <a:pathLst>
              <a:path w="21600" h="21600">
                <a:moveTo>
                  <a:pt x="0" y="0"/>
                </a:moveTo>
                <a:lnTo>
                  <a:pt x="21600" y="21600"/>
                </a:lnTo>
              </a:path>
            </a:pathLst>
          </a:custGeom>
          <a:noFill/>
          <a:ln w="19050">
            <a:solidFill>
              <a:srgbClr val="ee0000"/>
            </a:solidFill>
            <a:round/>
          </a:ln>
        </p:spPr>
        <p:style>
          <a:lnRef idx="0"/>
          <a:fillRef idx="0"/>
          <a:effectRef idx="0"/>
          <a:fontRef idx="minor"/>
        </p:style>
      </p:sp>
      <p:sp>
        <p:nvSpPr>
          <p:cNvPr id="1008" name="Google Shape;667;p41"/>
          <p:cNvSpPr/>
          <p:nvPr/>
        </p:nvSpPr>
        <p:spPr>
          <a:xfrm rot="10800000">
            <a:off x="7281720" y="2953440"/>
            <a:ext cx="360" cy="151560"/>
          </a:xfrm>
          <a:custGeom>
            <a:avLst/>
            <a:gdLst/>
            <a:ahLst/>
            <a:rect l="l" t="t" r="r" b="b"/>
            <a:pathLst>
              <a:path w="21600" h="21600">
                <a:moveTo>
                  <a:pt x="0" y="0"/>
                </a:moveTo>
                <a:lnTo>
                  <a:pt x="21600" y="21600"/>
                </a:lnTo>
              </a:path>
            </a:pathLst>
          </a:custGeom>
          <a:noFill/>
          <a:ln w="19050">
            <a:solidFill>
              <a:srgbClr val="ee0000"/>
            </a:solidFill>
            <a:round/>
          </a:ln>
        </p:spPr>
        <p:style>
          <a:lnRef idx="0"/>
          <a:fillRef idx="0"/>
          <a:effectRef idx="0"/>
          <a:fontRef idx="minor"/>
        </p:style>
      </p:sp>
      <p:sp>
        <p:nvSpPr>
          <p:cNvPr id="1009" name="Google Shape;668;p41"/>
          <p:cNvSpPr/>
          <p:nvPr/>
        </p:nvSpPr>
        <p:spPr>
          <a:xfrm rot="10800000">
            <a:off x="8636760" y="2953440"/>
            <a:ext cx="360" cy="151560"/>
          </a:xfrm>
          <a:custGeom>
            <a:avLst/>
            <a:gdLst/>
            <a:ahLst/>
            <a:rect l="l" t="t" r="r" b="b"/>
            <a:pathLst>
              <a:path w="21600" h="21600">
                <a:moveTo>
                  <a:pt x="0" y="0"/>
                </a:moveTo>
                <a:lnTo>
                  <a:pt x="21600" y="21600"/>
                </a:lnTo>
              </a:path>
            </a:pathLst>
          </a:custGeom>
          <a:noFill/>
          <a:ln w="19050">
            <a:solidFill>
              <a:srgbClr val="ee0000"/>
            </a:solidFill>
            <a:round/>
          </a:ln>
        </p:spPr>
        <p:style>
          <a:lnRef idx="0"/>
          <a:fillRef idx="0"/>
          <a:effectRef idx="0"/>
          <a:fontRef idx="minor"/>
        </p:style>
      </p:sp>
      <p:sp>
        <p:nvSpPr>
          <p:cNvPr id="1010" name="Google Shape;669;p41"/>
          <p:cNvSpPr/>
          <p:nvPr/>
        </p:nvSpPr>
        <p:spPr>
          <a:xfrm rot="10800000">
            <a:off x="9991440" y="2953440"/>
            <a:ext cx="360" cy="151560"/>
          </a:xfrm>
          <a:custGeom>
            <a:avLst/>
            <a:gdLst/>
            <a:ahLst/>
            <a:rect l="l" t="t" r="r" b="b"/>
            <a:pathLst>
              <a:path w="21600" h="21600">
                <a:moveTo>
                  <a:pt x="0" y="0"/>
                </a:moveTo>
                <a:lnTo>
                  <a:pt x="21600" y="21600"/>
                </a:lnTo>
              </a:path>
            </a:pathLst>
          </a:custGeom>
          <a:noFill/>
          <a:ln w="19050">
            <a:solidFill>
              <a:srgbClr val="ee0000"/>
            </a:solidFill>
            <a:round/>
          </a:ln>
        </p:spPr>
        <p:style>
          <a:lnRef idx="0"/>
          <a:fillRef idx="0"/>
          <a:effectRef idx="0"/>
          <a:fontRef idx="minor"/>
        </p:style>
      </p:sp>
      <p:pic>
        <p:nvPicPr>
          <p:cNvPr id="1011" name="Google Shape;670;p41" descr=""/>
          <p:cNvPicPr/>
          <p:nvPr/>
        </p:nvPicPr>
        <p:blipFill>
          <a:blip r:embed="rId3"/>
          <a:stretch/>
        </p:blipFill>
        <p:spPr>
          <a:xfrm>
            <a:off x="917640" y="2400480"/>
            <a:ext cx="564840" cy="564840"/>
          </a:xfrm>
          <a:prstGeom prst="rect">
            <a:avLst/>
          </a:prstGeom>
          <a:ln w="0">
            <a:noFill/>
          </a:ln>
        </p:spPr>
      </p:pic>
      <p:pic>
        <p:nvPicPr>
          <p:cNvPr id="1012" name="Google Shape;671;p41" descr=""/>
          <p:cNvPicPr/>
          <p:nvPr/>
        </p:nvPicPr>
        <p:blipFill>
          <a:blip r:embed="rId4"/>
          <a:stretch/>
        </p:blipFill>
        <p:spPr>
          <a:xfrm>
            <a:off x="7000560" y="2286720"/>
            <a:ext cx="564840" cy="564840"/>
          </a:xfrm>
          <a:prstGeom prst="rect">
            <a:avLst/>
          </a:prstGeom>
          <a:ln w="0">
            <a:noFill/>
          </a:ln>
        </p:spPr>
      </p:pic>
      <p:pic>
        <p:nvPicPr>
          <p:cNvPr id="1013" name="Google Shape;672;p41" descr=""/>
          <p:cNvPicPr/>
          <p:nvPr/>
        </p:nvPicPr>
        <p:blipFill>
          <a:blip r:embed="rId5"/>
          <a:stretch/>
        </p:blipFill>
        <p:spPr>
          <a:xfrm>
            <a:off x="8387640" y="2313360"/>
            <a:ext cx="498240" cy="498240"/>
          </a:xfrm>
          <a:prstGeom prst="rect">
            <a:avLst/>
          </a:prstGeom>
          <a:ln w="0">
            <a:noFill/>
          </a:ln>
        </p:spPr>
      </p:pic>
      <p:pic>
        <p:nvPicPr>
          <p:cNvPr id="1014" name="Google Shape;673;p41" descr=""/>
          <p:cNvPicPr/>
          <p:nvPr/>
        </p:nvPicPr>
        <p:blipFill>
          <a:blip r:embed="rId6"/>
          <a:stretch/>
        </p:blipFill>
        <p:spPr>
          <a:xfrm>
            <a:off x="8379360" y="3229920"/>
            <a:ext cx="514800" cy="514800"/>
          </a:xfrm>
          <a:prstGeom prst="rect">
            <a:avLst/>
          </a:prstGeom>
          <a:ln w="0">
            <a:noFill/>
          </a:ln>
        </p:spPr>
      </p:pic>
      <p:pic>
        <p:nvPicPr>
          <p:cNvPr id="1015" name="Google Shape;674;p41" descr=""/>
          <p:cNvPicPr/>
          <p:nvPr/>
        </p:nvPicPr>
        <p:blipFill>
          <a:blip r:embed="rId7"/>
          <a:stretch/>
        </p:blipFill>
        <p:spPr>
          <a:xfrm>
            <a:off x="7000560" y="3186720"/>
            <a:ext cx="564840" cy="564840"/>
          </a:xfrm>
          <a:prstGeom prst="rect">
            <a:avLst/>
          </a:prstGeom>
          <a:ln w="0">
            <a:noFill/>
          </a:ln>
        </p:spPr>
      </p:pic>
      <p:pic>
        <p:nvPicPr>
          <p:cNvPr id="1016" name="Google Shape;675;p41" descr=""/>
          <p:cNvPicPr/>
          <p:nvPr/>
        </p:nvPicPr>
        <p:blipFill>
          <a:blip r:embed="rId8"/>
          <a:stretch/>
        </p:blipFill>
        <p:spPr>
          <a:xfrm>
            <a:off x="9680400" y="3157920"/>
            <a:ext cx="622440" cy="622440"/>
          </a:xfrm>
          <a:prstGeom prst="rect">
            <a:avLst/>
          </a:prstGeom>
          <a:ln w="0">
            <a:noFill/>
          </a:ln>
        </p:spPr>
      </p:pic>
      <p:pic>
        <p:nvPicPr>
          <p:cNvPr id="1017" name="Google Shape;676;p41" descr=""/>
          <p:cNvPicPr/>
          <p:nvPr/>
        </p:nvPicPr>
        <p:blipFill>
          <a:blip r:embed="rId9"/>
          <a:stretch/>
        </p:blipFill>
        <p:spPr>
          <a:xfrm>
            <a:off x="9734040" y="2293920"/>
            <a:ext cx="514800" cy="5148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8" name="Google Shape;681;p42"/>
          <p:cNvSpPr/>
          <p:nvPr/>
        </p:nvSpPr>
        <p:spPr>
          <a:xfrm>
            <a:off x="0" y="914400"/>
            <a:ext cx="12188160" cy="5028840"/>
          </a:xfrm>
          <a:prstGeom prst="rect">
            <a:avLst/>
          </a:prstGeom>
          <a:solidFill>
            <a:schemeClr val="dk1"/>
          </a:solidFill>
          <a:ln w="0">
            <a:noFill/>
          </a:ln>
        </p:spPr>
        <p:style>
          <a:lnRef idx="0"/>
          <a:fillRef idx="0"/>
          <a:effectRef idx="0"/>
          <a:fontRef idx="minor"/>
        </p:style>
      </p:sp>
      <p:sp>
        <p:nvSpPr>
          <p:cNvPr id="1019" name="Google Shape;682;p42"/>
          <p:cNvSpPr/>
          <p:nvPr/>
        </p:nvSpPr>
        <p:spPr>
          <a:xfrm rot="10800000">
            <a:off x="447480" y="720"/>
            <a:ext cx="360" cy="8859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1020"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Create</a:t>
            </a:r>
            <a:endParaRPr b="0" lang="en-US" sz="1000" spc="-1" strike="noStrike">
              <a:latin typeface="Arial"/>
            </a:endParaRPr>
          </a:p>
        </p:txBody>
      </p:sp>
      <p:sp>
        <p:nvSpPr>
          <p:cNvPr id="1021"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E5347FF2-E327-4E73-8187-DB66002887FF}"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1022" name="Google Shape;685;p42"/>
          <p:cNvSpPr/>
          <p:nvPr/>
        </p:nvSpPr>
        <p:spPr>
          <a:xfrm>
            <a:off x="914040" y="1600200"/>
            <a:ext cx="3541680" cy="3999960"/>
          </a:xfrm>
          <a:prstGeom prst="rect">
            <a:avLst/>
          </a:prstGeom>
          <a:solidFill>
            <a:srgbClr val="000000"/>
          </a:solidFill>
          <a:ln cap="rnd" w="19050">
            <a:solidFill>
              <a:srgbClr val="bfbfbf"/>
            </a:solidFill>
            <a:prstDash val="dot"/>
            <a:round/>
          </a:ln>
        </p:spPr>
        <p:style>
          <a:lnRef idx="0"/>
          <a:fillRef idx="0"/>
          <a:effectRef idx="0"/>
          <a:fontRef idx="minor"/>
        </p:style>
        <p:txBody>
          <a:bodyPr lIns="301680" rIns="118800" tIns="122040" bIns="122040" anchor="ctr">
            <a:noAutofit/>
          </a:bodyPr>
          <a:p>
            <a:pPr>
              <a:lnSpc>
                <a:spcPct val="100000"/>
              </a:lnSpc>
              <a:tabLst>
                <a:tab algn="l" pos="0"/>
              </a:tabLst>
            </a:pPr>
            <a:r>
              <a:rPr b="0" lang="en" sz="1300" spc="-1" strike="noStrike">
                <a:solidFill>
                  <a:srgbClr val="689b7a"/>
                </a:solidFill>
                <a:latin typeface="Consolas"/>
                <a:ea typeface="Consolas"/>
              </a:rPr>
              <a:t>nginx_core</a:t>
            </a:r>
            <a:endParaRPr b="0" lang="en-US" sz="1300" spc="-1" strike="noStrike">
              <a:latin typeface="Arial"/>
            </a:endParaRPr>
          </a:p>
          <a:p>
            <a:pPr>
              <a:lnSpc>
                <a:spcPct val="100000"/>
              </a:lnSpc>
              <a:tabLst>
                <a:tab algn="l" pos="0"/>
              </a:tabLst>
            </a:pPr>
            <a:r>
              <a:rPr b="0" lang="en" sz="1300" spc="-1" strike="noStrike">
                <a:solidFill>
                  <a:srgbClr val="ffffff"/>
                </a:solidFill>
                <a:latin typeface="Consolas"/>
                <a:ea typeface="Consolas"/>
              </a:rPr>
              <a:t>├── </a:t>
            </a:r>
            <a:r>
              <a:rPr b="0" lang="en" sz="1300" spc="-1" strike="noStrike">
                <a:solidFill>
                  <a:srgbClr val="ffffff"/>
                </a:solidFill>
                <a:latin typeface="Consolas"/>
                <a:ea typeface="Consolas"/>
              </a:rPr>
              <a:t>MANIFEST.json</a:t>
            </a:r>
            <a:endParaRPr b="0" lang="en-US" sz="1300" spc="-1" strike="noStrike">
              <a:latin typeface="Arial"/>
            </a:endParaRPr>
          </a:p>
          <a:p>
            <a:pPr>
              <a:lnSpc>
                <a:spcPct val="100000"/>
              </a:lnSpc>
              <a:tabLst>
                <a:tab algn="l" pos="0"/>
              </a:tabLst>
            </a:pPr>
            <a:r>
              <a:rPr b="0" lang="en" sz="1300" spc="-1" strike="noStrike">
                <a:solidFill>
                  <a:srgbClr val="ffffff"/>
                </a:solidFill>
                <a:latin typeface="Consolas"/>
                <a:ea typeface="Consolas"/>
              </a:rPr>
              <a:t>├── </a:t>
            </a:r>
            <a:r>
              <a:rPr b="0" lang="en" sz="1300" spc="-1" strike="noStrike">
                <a:solidFill>
                  <a:srgbClr val="93d3e6"/>
                </a:solidFill>
                <a:latin typeface="Consolas"/>
                <a:ea typeface="Consolas"/>
              </a:rPr>
              <a:t>playbooks</a:t>
            </a:r>
            <a:endParaRPr b="0" lang="en-US" sz="1300" spc="-1" strike="noStrike">
              <a:latin typeface="Arial"/>
            </a:endParaRPr>
          </a:p>
          <a:p>
            <a:pPr>
              <a:lnSpc>
                <a:spcPct val="100000"/>
              </a:lnSpc>
              <a:tabLst>
                <a:tab algn="l" pos="0"/>
              </a:tabLst>
            </a:pPr>
            <a:r>
              <a:rPr b="0" lang="en" sz="1300" spc="-1" strike="noStrike">
                <a:solidFill>
                  <a:srgbClr val="ffffff"/>
                </a:solidFill>
                <a:latin typeface="Consolas"/>
                <a:ea typeface="Consolas"/>
              </a:rPr>
              <a:t>│   ├── </a:t>
            </a:r>
            <a:r>
              <a:rPr b="1" lang="en" sz="1300" spc="-1" strike="noStrike">
                <a:solidFill>
                  <a:srgbClr val="ffffff"/>
                </a:solidFill>
                <a:highlight>
                  <a:srgbClr val="1562b7"/>
                </a:highlight>
                <a:latin typeface="Consolas"/>
                <a:ea typeface="Consolas"/>
              </a:rPr>
              <a:t>deploy-nginx.yml</a:t>
            </a:r>
            <a:endParaRPr b="0" lang="en-US" sz="1300" spc="-1" strike="noStrike">
              <a:latin typeface="Arial"/>
            </a:endParaRPr>
          </a:p>
          <a:p>
            <a:pPr>
              <a:lnSpc>
                <a:spcPct val="100000"/>
              </a:lnSpc>
              <a:tabLst>
                <a:tab algn="l" pos="0"/>
              </a:tabLst>
            </a:pPr>
            <a:r>
              <a:rPr b="0" lang="en" sz="1300" spc="-1" strike="noStrike">
                <a:solidFill>
                  <a:srgbClr val="ffffff"/>
                </a:solidFill>
                <a:latin typeface="Consolas"/>
                <a:ea typeface="Consolas"/>
              </a:rPr>
              <a:t>│   └── </a:t>
            </a:r>
            <a:r>
              <a:rPr b="0" lang="en" sz="1300" spc="-1" strike="noStrike">
                <a:solidFill>
                  <a:srgbClr val="ffffff"/>
                </a:solidFill>
                <a:latin typeface="Consolas"/>
                <a:ea typeface="Consolas"/>
              </a:rPr>
              <a:t>...</a:t>
            </a:r>
            <a:endParaRPr b="0" lang="en-US" sz="1300" spc="-1" strike="noStrike">
              <a:latin typeface="Arial"/>
            </a:endParaRPr>
          </a:p>
          <a:p>
            <a:pPr>
              <a:lnSpc>
                <a:spcPct val="100000"/>
              </a:lnSpc>
              <a:tabLst>
                <a:tab algn="l" pos="0"/>
              </a:tabLst>
            </a:pPr>
            <a:r>
              <a:rPr b="0" lang="en" sz="1300" spc="-1" strike="noStrike">
                <a:solidFill>
                  <a:srgbClr val="ffffff"/>
                </a:solidFill>
                <a:latin typeface="Consolas"/>
                <a:ea typeface="Consolas"/>
              </a:rPr>
              <a:t>├── </a:t>
            </a:r>
            <a:r>
              <a:rPr b="0" lang="en" sz="1300" spc="-1" strike="noStrike">
                <a:solidFill>
                  <a:srgbClr val="93d3e6"/>
                </a:solidFill>
                <a:latin typeface="Consolas"/>
                <a:ea typeface="Consolas"/>
              </a:rPr>
              <a:t>plugins</a:t>
            </a:r>
            <a:endParaRPr b="0" lang="en-US" sz="1300" spc="-1" strike="noStrike">
              <a:latin typeface="Arial"/>
            </a:endParaRPr>
          </a:p>
          <a:p>
            <a:pPr>
              <a:lnSpc>
                <a:spcPct val="100000"/>
              </a:lnSpc>
              <a:tabLst>
                <a:tab algn="l" pos="0"/>
              </a:tabLst>
            </a:pPr>
            <a:r>
              <a:rPr b="0" lang="en" sz="1300" spc="-1" strike="noStrike">
                <a:solidFill>
                  <a:srgbClr val="ffffff"/>
                </a:solidFill>
                <a:latin typeface="Consolas"/>
                <a:ea typeface="Consolas"/>
              </a:rPr>
              <a:t>├── </a:t>
            </a:r>
            <a:r>
              <a:rPr b="0" lang="en" sz="1300" spc="-1" strike="noStrike">
                <a:solidFill>
                  <a:srgbClr val="ffffff"/>
                </a:solidFill>
                <a:latin typeface="Consolas"/>
                <a:ea typeface="Consolas"/>
              </a:rPr>
              <a:t>README.md</a:t>
            </a:r>
            <a:endParaRPr b="0" lang="en-US" sz="1300" spc="-1" strike="noStrike">
              <a:latin typeface="Arial"/>
            </a:endParaRPr>
          </a:p>
          <a:p>
            <a:pPr>
              <a:lnSpc>
                <a:spcPct val="100000"/>
              </a:lnSpc>
              <a:tabLst>
                <a:tab algn="l" pos="0"/>
              </a:tabLst>
            </a:pPr>
            <a:r>
              <a:rPr b="0" lang="en" sz="1300" spc="-1" strike="noStrike">
                <a:solidFill>
                  <a:srgbClr val="ffffff"/>
                </a:solidFill>
                <a:latin typeface="Consolas"/>
                <a:ea typeface="Consolas"/>
              </a:rPr>
              <a:t>└── </a:t>
            </a:r>
            <a:r>
              <a:rPr b="0" lang="en" sz="1300" spc="-1" strike="noStrike">
                <a:solidFill>
                  <a:srgbClr val="93d3e6"/>
                </a:solidFill>
                <a:latin typeface="Consolas"/>
                <a:ea typeface="Consolas"/>
              </a:rPr>
              <a:t>roles</a:t>
            </a:r>
            <a:endParaRPr b="0" lang="en-US" sz="1300" spc="-1" strike="noStrike">
              <a:latin typeface="Arial"/>
            </a:endParaRPr>
          </a:p>
          <a:p>
            <a:pPr>
              <a:lnSpc>
                <a:spcPct val="100000"/>
              </a:lnSpc>
              <a:tabLst>
                <a:tab algn="l" pos="0"/>
              </a:tabLst>
            </a:pPr>
            <a:r>
              <a:rPr b="0" lang="en" sz="1300" spc="-1" strike="noStrike">
                <a:solidFill>
                  <a:srgbClr val="ffffff"/>
                </a:solidFill>
                <a:latin typeface="Consolas"/>
                <a:ea typeface="Consolas"/>
              </a:rPr>
              <a:t>    ├── </a:t>
            </a:r>
            <a:r>
              <a:rPr b="0" lang="en" sz="1300" spc="-1" strike="noStrike">
                <a:solidFill>
                  <a:srgbClr val="689b7a"/>
                </a:solidFill>
                <a:latin typeface="Consolas"/>
                <a:ea typeface="Consolas"/>
              </a:rPr>
              <a:t>nginx</a:t>
            </a:r>
            <a:endParaRPr b="0" lang="en-US" sz="1300" spc="-1" strike="noStrike">
              <a:latin typeface="Arial"/>
            </a:endParaRPr>
          </a:p>
          <a:p>
            <a:pPr>
              <a:lnSpc>
                <a:spcPct val="100000"/>
              </a:lnSpc>
              <a:tabLst>
                <a:tab algn="l" pos="0"/>
              </a:tabLst>
            </a:pPr>
            <a:r>
              <a:rPr b="0" lang="en" sz="1300" spc="-1" strike="noStrike">
                <a:solidFill>
                  <a:srgbClr val="ffffff"/>
                </a:solidFill>
                <a:latin typeface="Consolas"/>
                <a:ea typeface="Consolas"/>
              </a:rPr>
              <a:t>    │   ├── </a:t>
            </a:r>
            <a:r>
              <a:rPr b="0" lang="en" sz="1300" spc="-1" strike="noStrike">
                <a:solidFill>
                  <a:srgbClr val="93d3e6"/>
                </a:solidFill>
                <a:latin typeface="Consolas"/>
                <a:ea typeface="Consolas"/>
              </a:rPr>
              <a:t>defaults</a:t>
            </a:r>
            <a:endParaRPr b="0" lang="en-US" sz="1300" spc="-1" strike="noStrike">
              <a:latin typeface="Arial"/>
            </a:endParaRPr>
          </a:p>
          <a:p>
            <a:pPr>
              <a:lnSpc>
                <a:spcPct val="100000"/>
              </a:lnSpc>
              <a:tabLst>
                <a:tab algn="l" pos="0"/>
              </a:tabLst>
            </a:pPr>
            <a:r>
              <a:rPr b="0" lang="en" sz="1300" spc="-1" strike="noStrike">
                <a:solidFill>
                  <a:srgbClr val="ffffff"/>
                </a:solidFill>
                <a:latin typeface="Consolas"/>
                <a:ea typeface="Consolas"/>
              </a:rPr>
              <a:t>    │   ├── </a:t>
            </a:r>
            <a:r>
              <a:rPr b="0" lang="en" sz="1300" spc="-1" strike="noStrike">
                <a:solidFill>
                  <a:srgbClr val="93d3e6"/>
                </a:solidFill>
                <a:latin typeface="Consolas"/>
                <a:ea typeface="Consolas"/>
              </a:rPr>
              <a:t>files</a:t>
            </a:r>
            <a:endParaRPr b="0" lang="en-US" sz="1300" spc="-1" strike="noStrike">
              <a:latin typeface="Arial"/>
            </a:endParaRPr>
          </a:p>
          <a:p>
            <a:pPr>
              <a:lnSpc>
                <a:spcPct val="100000"/>
              </a:lnSpc>
              <a:tabLst>
                <a:tab algn="l" pos="0"/>
              </a:tabLst>
            </a:pPr>
            <a:r>
              <a:rPr b="0" lang="en" sz="1300" spc="-1" strike="noStrike">
                <a:solidFill>
                  <a:srgbClr val="ffffff"/>
                </a:solidFill>
                <a:latin typeface="Consolas"/>
                <a:ea typeface="Consolas"/>
              </a:rPr>
              <a:t>    │   │   └── …</a:t>
            </a:r>
            <a:endParaRPr b="0" lang="en-US" sz="1300" spc="-1" strike="noStrike">
              <a:latin typeface="Arial"/>
            </a:endParaRPr>
          </a:p>
          <a:p>
            <a:pPr>
              <a:lnSpc>
                <a:spcPct val="100000"/>
              </a:lnSpc>
              <a:tabLst>
                <a:tab algn="l" pos="0"/>
              </a:tabLst>
            </a:pPr>
            <a:r>
              <a:rPr b="0" lang="en" sz="1300" spc="-1" strike="noStrike">
                <a:solidFill>
                  <a:srgbClr val="ffffff"/>
                </a:solidFill>
                <a:latin typeface="Consolas"/>
                <a:ea typeface="Consolas"/>
              </a:rPr>
              <a:t>    │   ├── </a:t>
            </a:r>
            <a:r>
              <a:rPr b="0" lang="en" sz="1300" spc="-1" strike="noStrike">
                <a:solidFill>
                  <a:srgbClr val="93d3e6"/>
                </a:solidFill>
                <a:latin typeface="Consolas"/>
                <a:ea typeface="Consolas"/>
              </a:rPr>
              <a:t>tasks</a:t>
            </a:r>
            <a:endParaRPr b="0" lang="en-US" sz="1300" spc="-1" strike="noStrike">
              <a:latin typeface="Arial"/>
            </a:endParaRPr>
          </a:p>
          <a:p>
            <a:pPr>
              <a:lnSpc>
                <a:spcPct val="100000"/>
              </a:lnSpc>
              <a:tabLst>
                <a:tab algn="l" pos="0"/>
              </a:tabLst>
            </a:pPr>
            <a:r>
              <a:rPr b="0" lang="en" sz="1300" spc="-1" strike="noStrike">
                <a:solidFill>
                  <a:srgbClr val="ffffff"/>
                </a:solidFill>
                <a:latin typeface="Consolas"/>
                <a:ea typeface="Consolas"/>
              </a:rPr>
              <a:t>    │   └── </a:t>
            </a:r>
            <a:r>
              <a:rPr b="0" lang="en" sz="1300" spc="-1" strike="noStrike">
                <a:solidFill>
                  <a:srgbClr val="93d3e6"/>
                </a:solidFill>
                <a:latin typeface="Consolas"/>
                <a:ea typeface="Consolas"/>
              </a:rPr>
              <a:t>templates</a:t>
            </a:r>
            <a:endParaRPr b="0" lang="en-US" sz="1300" spc="-1" strike="noStrike">
              <a:latin typeface="Arial"/>
            </a:endParaRPr>
          </a:p>
          <a:p>
            <a:pPr>
              <a:lnSpc>
                <a:spcPct val="100000"/>
              </a:lnSpc>
              <a:tabLst>
                <a:tab algn="l" pos="0"/>
              </a:tabLst>
            </a:pPr>
            <a:r>
              <a:rPr b="0" lang="en" sz="1300" spc="-1" strike="noStrike">
                <a:solidFill>
                  <a:srgbClr val="ffffff"/>
                </a:solidFill>
                <a:latin typeface="Consolas"/>
                <a:ea typeface="Consolas"/>
              </a:rPr>
              <a:t>    │       └── </a:t>
            </a:r>
            <a:r>
              <a:rPr b="0" lang="en" sz="1300" spc="-1" strike="noStrike">
                <a:solidFill>
                  <a:srgbClr val="ffffff"/>
                </a:solidFill>
                <a:latin typeface="Consolas"/>
                <a:ea typeface="Consolas"/>
              </a:rPr>
              <a:t>...</a:t>
            </a:r>
            <a:endParaRPr b="0" lang="en-US" sz="1300" spc="-1" strike="noStrike">
              <a:latin typeface="Arial"/>
            </a:endParaRPr>
          </a:p>
          <a:p>
            <a:pPr>
              <a:lnSpc>
                <a:spcPct val="100000"/>
              </a:lnSpc>
              <a:tabLst>
                <a:tab algn="l" pos="0"/>
              </a:tabLst>
            </a:pPr>
            <a:r>
              <a:rPr b="0" lang="en" sz="1300" spc="-1" strike="noStrike">
                <a:solidFill>
                  <a:srgbClr val="ffffff"/>
                </a:solidFill>
                <a:latin typeface="Consolas"/>
                <a:ea typeface="Consolas"/>
              </a:rPr>
              <a:t>    ├── </a:t>
            </a:r>
            <a:r>
              <a:rPr b="0" lang="en" sz="1300" spc="-1" strike="noStrike">
                <a:solidFill>
                  <a:srgbClr val="689b7a"/>
                </a:solidFill>
                <a:latin typeface="Consolas"/>
                <a:ea typeface="Consolas"/>
              </a:rPr>
              <a:t>nginx_app_protect</a:t>
            </a:r>
            <a:endParaRPr b="0" lang="en-US" sz="1300" spc="-1" strike="noStrike">
              <a:latin typeface="Arial"/>
            </a:endParaRPr>
          </a:p>
          <a:p>
            <a:pPr>
              <a:lnSpc>
                <a:spcPct val="100000"/>
              </a:lnSpc>
              <a:tabLst>
                <a:tab algn="l" pos="0"/>
              </a:tabLst>
            </a:pPr>
            <a:r>
              <a:rPr b="0" lang="en" sz="1300" spc="-1" strike="noStrike">
                <a:solidFill>
                  <a:srgbClr val="ffffff"/>
                </a:solidFill>
                <a:latin typeface="Consolas"/>
                <a:ea typeface="Consolas"/>
              </a:rPr>
              <a:t>    └── </a:t>
            </a:r>
            <a:r>
              <a:rPr b="0" lang="en" sz="1300" spc="-1" strike="noStrike">
                <a:solidFill>
                  <a:srgbClr val="689b7a"/>
                </a:solidFill>
                <a:latin typeface="Consolas"/>
                <a:ea typeface="Consolas"/>
              </a:rPr>
              <a:t>nginx_config</a:t>
            </a:r>
            <a:endParaRPr b="0" lang="en-US" sz="1300" spc="-1" strike="noStrike">
              <a:latin typeface="Arial"/>
            </a:endParaRPr>
          </a:p>
        </p:txBody>
      </p:sp>
      <p:sp>
        <p:nvSpPr>
          <p:cNvPr id="1023" name="Google Shape;686;p42"/>
          <p:cNvSpPr/>
          <p:nvPr/>
        </p:nvSpPr>
        <p:spPr>
          <a:xfrm>
            <a:off x="4570920" y="1600200"/>
            <a:ext cx="7084080" cy="3999960"/>
          </a:xfrm>
          <a:prstGeom prst="rect">
            <a:avLst/>
          </a:prstGeom>
          <a:solidFill>
            <a:srgbClr val="000000"/>
          </a:solidFill>
          <a:ln cap="rnd" w="19050">
            <a:solidFill>
              <a:srgbClr val="1562b7"/>
            </a:solidFill>
            <a:round/>
          </a:ln>
        </p:spPr>
        <p:style>
          <a:lnRef idx="0"/>
          <a:fillRef idx="0"/>
          <a:effectRef idx="0"/>
          <a:fontRef idx="minor"/>
        </p:style>
        <p:txBody>
          <a:bodyPr lIns="122040" rIns="122040" tIns="122040" bIns="122040" anchor="ctr">
            <a:noAutofit/>
          </a:bodyPr>
          <a:p>
            <a:pPr>
              <a:lnSpc>
                <a:spcPct val="100000"/>
              </a:lnSpc>
              <a:tabLst>
                <a:tab algn="l" pos="0"/>
              </a:tabLst>
            </a:pPr>
            <a:r>
              <a:rPr b="0" lang="en" sz="1300" spc="-1" strike="noStrike">
                <a:solidFill>
                  <a:srgbClr val="ffffff"/>
                </a:solidFill>
                <a:latin typeface="Overpass Mono"/>
                <a:ea typeface="Overpass Mono"/>
              </a:rPr>
              <a:t>---</a:t>
            </a:r>
            <a:endParaRPr b="0" lang="en-US" sz="1300" spc="-1" strike="noStrike">
              <a:latin typeface="Arial"/>
            </a:endParaRPr>
          </a:p>
          <a:p>
            <a:pPr>
              <a:lnSpc>
                <a:spcPct val="100000"/>
              </a:lnSpc>
              <a:tabLst>
                <a:tab algn="l" pos="0"/>
              </a:tabLst>
            </a:pPr>
            <a:r>
              <a:rPr b="0" lang="en" sz="1300" spc="-1" strike="noStrike">
                <a:solidFill>
                  <a:srgbClr val="ffffff"/>
                </a:solidFill>
                <a:latin typeface="Overpass Mono"/>
                <a:ea typeface="Overpass Mono"/>
              </a:rPr>
              <a:t>- </a:t>
            </a:r>
            <a:r>
              <a:rPr b="0" lang="en" sz="1300" spc="-1" strike="noStrike">
                <a:solidFill>
                  <a:srgbClr val="93d3e6"/>
                </a:solidFill>
                <a:latin typeface="Overpass Mono"/>
                <a:ea typeface="Overpass Mono"/>
              </a:rPr>
              <a:t>name</a:t>
            </a:r>
            <a:r>
              <a:rPr b="0" lang="en" sz="1300" spc="-1" strike="noStrike">
                <a:solidFill>
                  <a:srgbClr val="ffffff"/>
                </a:solidFill>
                <a:latin typeface="Overpass Mono"/>
                <a:ea typeface="Overpass Mono"/>
              </a:rPr>
              <a:t>: </a:t>
            </a:r>
            <a:r>
              <a:rPr b="0" lang="en" sz="1300" spc="-1" strike="noStrike">
                <a:solidFill>
                  <a:srgbClr val="ee0000"/>
                </a:solidFill>
                <a:latin typeface="Overpass Mono"/>
                <a:ea typeface="Overpass Mono"/>
              </a:rPr>
              <a:t>Install NGINX Plus</a:t>
            </a:r>
            <a:endParaRPr b="0" lang="en-US" sz="1300" spc="-1" strike="noStrike">
              <a:latin typeface="Arial"/>
            </a:endParaRPr>
          </a:p>
          <a:p>
            <a:pPr>
              <a:lnSpc>
                <a:spcPct val="100000"/>
              </a:lnSpc>
              <a:tabLst>
                <a:tab algn="l" pos="0"/>
              </a:tabLst>
            </a:pPr>
            <a:r>
              <a:rPr b="0" lang="en" sz="1300" spc="-1" strike="noStrike">
                <a:solidFill>
                  <a:srgbClr val="000000"/>
                </a:solidFill>
                <a:latin typeface="Overpass Mono"/>
                <a:ea typeface="Overpass Mono"/>
              </a:rPr>
              <a:t>  </a:t>
            </a:r>
            <a:r>
              <a:rPr b="0" lang="en" sz="1300" spc="-1" strike="noStrike">
                <a:solidFill>
                  <a:srgbClr val="93d3e6"/>
                </a:solidFill>
                <a:latin typeface="Overpass Mono"/>
                <a:ea typeface="Overpass Mono"/>
              </a:rPr>
              <a:t>hosts</a:t>
            </a:r>
            <a:r>
              <a:rPr b="0" lang="en" sz="1300" spc="-1" strike="noStrike">
                <a:solidFill>
                  <a:srgbClr val="ffffff"/>
                </a:solidFill>
                <a:latin typeface="Overpass Mono"/>
                <a:ea typeface="Overpass Mono"/>
              </a:rPr>
              <a:t>: all</a:t>
            </a:r>
            <a:endParaRPr b="0" lang="en-US" sz="1300" spc="-1" strike="noStrike">
              <a:latin typeface="Arial"/>
            </a:endParaRPr>
          </a:p>
          <a:p>
            <a:pPr>
              <a:lnSpc>
                <a:spcPct val="100000"/>
              </a:lnSpc>
              <a:tabLst>
                <a:tab algn="l" pos="0"/>
              </a:tabLst>
            </a:pPr>
            <a:r>
              <a:rPr b="0" lang="en" sz="1300" spc="-1" strike="noStrike">
                <a:solidFill>
                  <a:srgbClr val="000000"/>
                </a:solidFill>
                <a:latin typeface="Overpass Mono"/>
                <a:ea typeface="Overpass Mono"/>
              </a:rPr>
              <a:t>  </a:t>
            </a:r>
            <a:r>
              <a:rPr b="0" lang="en" sz="1300" spc="-1" strike="noStrike">
                <a:solidFill>
                  <a:srgbClr val="93d3e6"/>
                </a:solidFill>
                <a:latin typeface="Overpass Mono"/>
                <a:ea typeface="Overpass Mono"/>
              </a:rPr>
              <a:t>tasks</a:t>
            </a:r>
            <a:r>
              <a:rPr b="0" lang="en" sz="1300" spc="-1" strike="noStrike">
                <a:solidFill>
                  <a:srgbClr val="ffffff"/>
                </a:solidFill>
                <a:latin typeface="Overpass Mono"/>
                <a:ea typeface="Overpass Mono"/>
              </a:rPr>
              <a:t>:</a:t>
            </a:r>
            <a:endParaRPr b="0" lang="en-US" sz="1300" spc="-1" strike="noStrike">
              <a:latin typeface="Arial"/>
            </a:endParaRPr>
          </a:p>
          <a:p>
            <a:pPr>
              <a:lnSpc>
                <a:spcPct val="100000"/>
              </a:lnSpc>
              <a:tabLst>
                <a:tab algn="l" pos="0"/>
              </a:tabLst>
            </a:pPr>
            <a:r>
              <a:rPr b="0" lang="en" sz="1300" spc="-1" strike="noStrike">
                <a:solidFill>
                  <a:srgbClr val="000000"/>
                </a:solidFill>
                <a:latin typeface="Overpass Mono"/>
                <a:ea typeface="Overpass Mono"/>
              </a:rPr>
              <a:t> </a:t>
            </a:r>
            <a:r>
              <a:rPr b="0" lang="en" sz="1300" spc="-1" strike="noStrike">
                <a:solidFill>
                  <a:srgbClr val="ffffff"/>
                </a:solidFill>
                <a:latin typeface="Overpass Mono"/>
                <a:ea typeface="Overpass Mono"/>
              </a:rPr>
              <a:t>   </a:t>
            </a:r>
            <a:r>
              <a:rPr b="0" lang="en" sz="1300" spc="-1" strike="noStrike">
                <a:solidFill>
                  <a:srgbClr val="ffffff"/>
                </a:solidFill>
                <a:latin typeface="Overpass Mono"/>
                <a:ea typeface="Overpass Mono"/>
              </a:rPr>
              <a:t>- </a:t>
            </a:r>
            <a:r>
              <a:rPr b="0" lang="en" sz="1300" spc="-1" strike="noStrike">
                <a:solidFill>
                  <a:srgbClr val="93d3e6"/>
                </a:solidFill>
                <a:latin typeface="Overpass Mono"/>
                <a:ea typeface="Overpass Mono"/>
              </a:rPr>
              <a:t>name</a:t>
            </a:r>
            <a:r>
              <a:rPr b="0" lang="en" sz="1300" spc="-1" strike="noStrike">
                <a:solidFill>
                  <a:srgbClr val="ffffff"/>
                </a:solidFill>
                <a:latin typeface="Overpass Mono"/>
                <a:ea typeface="Overpass Mono"/>
              </a:rPr>
              <a:t>: </a:t>
            </a:r>
            <a:r>
              <a:rPr b="0" lang="en" sz="1300" spc="-1" strike="noStrike">
                <a:solidFill>
                  <a:srgbClr val="ee0000"/>
                </a:solidFill>
                <a:latin typeface="Overpass Mono"/>
                <a:ea typeface="Overpass Mono"/>
              </a:rPr>
              <a:t>Install NGINX</a:t>
            </a:r>
            <a:endParaRPr b="0" lang="en-US" sz="1300" spc="-1" strike="noStrike">
              <a:latin typeface="Arial"/>
            </a:endParaRPr>
          </a:p>
          <a:p>
            <a:pPr>
              <a:lnSpc>
                <a:spcPct val="100000"/>
              </a:lnSpc>
              <a:tabLst>
                <a:tab algn="l" pos="0"/>
              </a:tabLst>
            </a:pPr>
            <a:r>
              <a:rPr b="0" lang="en" sz="1300" spc="-1" strike="noStrike">
                <a:solidFill>
                  <a:srgbClr val="000000"/>
                </a:solidFill>
                <a:latin typeface="Overpass Mono"/>
                <a:ea typeface="Overpass Mono"/>
              </a:rPr>
              <a:t>      </a:t>
            </a:r>
            <a:r>
              <a:rPr b="0" lang="en" sz="1300" spc="-1" strike="noStrike">
                <a:solidFill>
                  <a:srgbClr val="93d3e6"/>
                </a:solidFill>
                <a:latin typeface="Overpass Mono"/>
                <a:ea typeface="Overpass Mono"/>
              </a:rPr>
              <a:t>include_role</a:t>
            </a:r>
            <a:r>
              <a:rPr b="0" lang="en" sz="1300" spc="-1" strike="noStrike">
                <a:solidFill>
                  <a:srgbClr val="ffffff"/>
                </a:solidFill>
                <a:latin typeface="Overpass Mono"/>
                <a:ea typeface="Overpass Mono"/>
              </a:rPr>
              <a:t>:</a:t>
            </a:r>
            <a:endParaRPr b="0" lang="en-US" sz="1300" spc="-1" strike="noStrike">
              <a:latin typeface="Arial"/>
            </a:endParaRPr>
          </a:p>
          <a:p>
            <a:pPr>
              <a:lnSpc>
                <a:spcPct val="100000"/>
              </a:lnSpc>
              <a:tabLst>
                <a:tab algn="l" pos="0"/>
              </a:tabLst>
            </a:pPr>
            <a:r>
              <a:rPr b="0" lang="en" sz="1300" spc="-1" strike="noStrike">
                <a:solidFill>
                  <a:srgbClr val="000000"/>
                </a:solidFill>
                <a:latin typeface="Overpass Mono"/>
                <a:ea typeface="Overpass Mono"/>
              </a:rPr>
              <a:t>        </a:t>
            </a:r>
            <a:r>
              <a:rPr b="0" lang="en" sz="1300" spc="-1" strike="noStrike">
                <a:solidFill>
                  <a:srgbClr val="93d3e6"/>
                </a:solidFill>
                <a:latin typeface="Overpass Mono"/>
                <a:ea typeface="Overpass Mono"/>
              </a:rPr>
              <a:t>name</a:t>
            </a:r>
            <a:r>
              <a:rPr b="0" lang="en" sz="1300" spc="-1" strike="noStrike">
                <a:solidFill>
                  <a:srgbClr val="ffffff"/>
                </a:solidFill>
                <a:latin typeface="Overpass Mono"/>
                <a:ea typeface="Overpass Mono"/>
              </a:rPr>
              <a:t>: </a:t>
            </a:r>
            <a:r>
              <a:rPr b="0" lang="en" sz="1300" spc="-1" strike="noStrike">
                <a:solidFill>
                  <a:srgbClr val="689b7a"/>
                </a:solidFill>
                <a:latin typeface="Overpass Mono"/>
                <a:ea typeface="Overpass Mono"/>
              </a:rPr>
              <a:t>nginxinc.nginx</a:t>
            </a:r>
            <a:endParaRPr b="0" lang="en-US" sz="1300" spc="-1" strike="noStrike">
              <a:latin typeface="Arial"/>
            </a:endParaRPr>
          </a:p>
          <a:p>
            <a:pPr>
              <a:lnSpc>
                <a:spcPct val="100000"/>
              </a:lnSpc>
              <a:tabLst>
                <a:tab algn="l" pos="0"/>
              </a:tabLst>
            </a:pPr>
            <a:r>
              <a:rPr b="0" lang="en" sz="1300" spc="-1" strike="noStrike">
                <a:solidFill>
                  <a:srgbClr val="000000"/>
                </a:solidFill>
                <a:latin typeface="Overpass Mono"/>
                <a:ea typeface="Overpass Mono"/>
              </a:rPr>
              <a:t>      </a:t>
            </a:r>
            <a:r>
              <a:rPr b="0" lang="en" sz="1300" spc="-1" strike="noStrike">
                <a:solidFill>
                  <a:srgbClr val="93d3e6"/>
                </a:solidFill>
                <a:latin typeface="Overpass Mono"/>
                <a:ea typeface="Overpass Mono"/>
              </a:rPr>
              <a:t>vars</a:t>
            </a:r>
            <a:r>
              <a:rPr b="0" lang="en" sz="1300" spc="-1" strike="noStrike">
                <a:solidFill>
                  <a:srgbClr val="ffffff"/>
                </a:solidFill>
                <a:latin typeface="Overpass Mono"/>
                <a:ea typeface="Overpass Mono"/>
              </a:rPr>
              <a:t>:</a:t>
            </a:r>
            <a:endParaRPr b="0" lang="en-US" sz="1300" spc="-1" strike="noStrike">
              <a:latin typeface="Arial"/>
            </a:endParaRPr>
          </a:p>
          <a:p>
            <a:pPr>
              <a:lnSpc>
                <a:spcPct val="100000"/>
              </a:lnSpc>
              <a:tabLst>
                <a:tab algn="l" pos="0"/>
              </a:tabLst>
            </a:pPr>
            <a:r>
              <a:rPr b="0" lang="en" sz="1300" spc="-1" strike="noStrike">
                <a:solidFill>
                  <a:srgbClr val="000000"/>
                </a:solidFill>
                <a:latin typeface="Overpass Mono"/>
                <a:ea typeface="Overpass Mono"/>
              </a:rPr>
              <a:t>        </a:t>
            </a:r>
            <a:r>
              <a:rPr b="0" lang="en" sz="1300" spc="-1" strike="noStrike">
                <a:solidFill>
                  <a:srgbClr val="93d3e6"/>
                </a:solidFill>
                <a:latin typeface="Overpass Mono"/>
                <a:ea typeface="Overpass Mono"/>
              </a:rPr>
              <a:t>nginx_type</a:t>
            </a:r>
            <a:r>
              <a:rPr b="0" lang="en" sz="1300" spc="-1" strike="noStrike">
                <a:solidFill>
                  <a:srgbClr val="ffffff"/>
                </a:solidFill>
                <a:latin typeface="Overpass Mono"/>
                <a:ea typeface="Overpass Mono"/>
              </a:rPr>
              <a:t>: plus</a:t>
            </a:r>
            <a:endParaRPr b="0" lang="en-US" sz="1300" spc="-1" strike="noStrike">
              <a:latin typeface="Arial"/>
            </a:endParaRPr>
          </a:p>
          <a:p>
            <a:pPr>
              <a:lnSpc>
                <a:spcPct val="100000"/>
              </a:lnSpc>
              <a:tabLst>
                <a:tab algn="l" pos="0"/>
              </a:tabLst>
            </a:pPr>
            <a:endParaRPr b="0" lang="en-US" sz="1300" spc="-1" strike="noStrike">
              <a:latin typeface="Arial"/>
            </a:endParaRPr>
          </a:p>
          <a:p>
            <a:pPr>
              <a:lnSpc>
                <a:spcPct val="100000"/>
              </a:lnSpc>
              <a:tabLst>
                <a:tab algn="l" pos="0"/>
              </a:tabLst>
            </a:pPr>
            <a:r>
              <a:rPr b="0" lang="en" sz="1300" spc="-1" strike="noStrike">
                <a:solidFill>
                  <a:srgbClr val="000000"/>
                </a:solidFill>
                <a:latin typeface="Overpass Mono"/>
                <a:ea typeface="Overpass Mono"/>
              </a:rPr>
              <a:t>   </a:t>
            </a:r>
            <a:r>
              <a:rPr b="0" lang="en" sz="1300" spc="-1" strike="noStrike">
                <a:solidFill>
                  <a:srgbClr val="ffffff"/>
                </a:solidFill>
                <a:latin typeface="Overpass Mono"/>
                <a:ea typeface="Overpass Mono"/>
              </a:rPr>
              <a:t> </a:t>
            </a:r>
            <a:r>
              <a:rPr b="0" lang="en" sz="1300" spc="-1" strike="noStrike">
                <a:solidFill>
                  <a:srgbClr val="ffffff"/>
                </a:solidFill>
                <a:latin typeface="Overpass Mono"/>
                <a:ea typeface="Overpass Mono"/>
              </a:rPr>
              <a:t>- </a:t>
            </a:r>
            <a:r>
              <a:rPr b="0" lang="en" sz="1300" spc="-1" strike="noStrike">
                <a:solidFill>
                  <a:srgbClr val="93d3e6"/>
                </a:solidFill>
                <a:latin typeface="Overpass Mono"/>
                <a:ea typeface="Overpass Mono"/>
              </a:rPr>
              <a:t>name</a:t>
            </a:r>
            <a:r>
              <a:rPr b="0" lang="en" sz="1300" spc="-1" strike="noStrike">
                <a:solidFill>
                  <a:srgbClr val="ffffff"/>
                </a:solidFill>
                <a:latin typeface="Overpass Mono"/>
                <a:ea typeface="Overpass Mono"/>
              </a:rPr>
              <a:t>: </a:t>
            </a:r>
            <a:r>
              <a:rPr b="0" lang="en" sz="1300" spc="-1" strike="noStrike">
                <a:solidFill>
                  <a:srgbClr val="ee0000"/>
                </a:solidFill>
                <a:latin typeface="Overpass Mono"/>
                <a:ea typeface="Overpass Mono"/>
              </a:rPr>
              <a:t>Install NGINX App Protect</a:t>
            </a:r>
            <a:endParaRPr b="0" lang="en-US" sz="1300" spc="-1" strike="noStrike">
              <a:latin typeface="Arial"/>
            </a:endParaRPr>
          </a:p>
          <a:p>
            <a:pPr>
              <a:lnSpc>
                <a:spcPct val="100000"/>
              </a:lnSpc>
              <a:tabLst>
                <a:tab algn="l" pos="0"/>
              </a:tabLst>
            </a:pPr>
            <a:r>
              <a:rPr b="0" lang="en" sz="1300" spc="-1" strike="noStrike">
                <a:solidFill>
                  <a:srgbClr val="000000"/>
                </a:solidFill>
                <a:latin typeface="Overpass Mono"/>
                <a:ea typeface="Overpass Mono"/>
              </a:rPr>
              <a:t>      </a:t>
            </a:r>
            <a:r>
              <a:rPr b="0" lang="en" sz="1300" spc="-1" strike="noStrike">
                <a:solidFill>
                  <a:srgbClr val="93d3e6"/>
                </a:solidFill>
                <a:latin typeface="Overpass Mono"/>
                <a:ea typeface="Overpass Mono"/>
              </a:rPr>
              <a:t>include_role</a:t>
            </a:r>
            <a:r>
              <a:rPr b="0" lang="en" sz="1300" spc="-1" strike="noStrike">
                <a:solidFill>
                  <a:srgbClr val="ffffff"/>
                </a:solidFill>
                <a:latin typeface="Overpass Mono"/>
                <a:ea typeface="Overpass Mono"/>
              </a:rPr>
              <a:t>:</a:t>
            </a:r>
            <a:endParaRPr b="0" lang="en-US" sz="1300" spc="-1" strike="noStrike">
              <a:latin typeface="Arial"/>
            </a:endParaRPr>
          </a:p>
          <a:p>
            <a:pPr>
              <a:lnSpc>
                <a:spcPct val="100000"/>
              </a:lnSpc>
              <a:tabLst>
                <a:tab algn="l" pos="0"/>
              </a:tabLst>
            </a:pPr>
            <a:r>
              <a:rPr b="0" lang="en" sz="1300" spc="-1" strike="noStrike">
                <a:solidFill>
                  <a:srgbClr val="000000"/>
                </a:solidFill>
                <a:latin typeface="Overpass Mono"/>
                <a:ea typeface="Overpass Mono"/>
              </a:rPr>
              <a:t>        </a:t>
            </a:r>
            <a:r>
              <a:rPr b="0" lang="en" sz="1300" spc="-1" strike="noStrike">
                <a:solidFill>
                  <a:srgbClr val="93d3e6"/>
                </a:solidFill>
                <a:latin typeface="Overpass Mono"/>
                <a:ea typeface="Overpass Mono"/>
              </a:rPr>
              <a:t>name</a:t>
            </a:r>
            <a:r>
              <a:rPr b="0" lang="en" sz="1300" spc="-1" strike="noStrike">
                <a:solidFill>
                  <a:srgbClr val="ffffff"/>
                </a:solidFill>
                <a:latin typeface="Overpass Mono"/>
                <a:ea typeface="Overpass Mono"/>
              </a:rPr>
              <a:t>:</a:t>
            </a:r>
            <a:r>
              <a:rPr b="0" lang="en" sz="1300" spc="-1" strike="noStrike">
                <a:solidFill>
                  <a:srgbClr val="000000"/>
                </a:solidFill>
                <a:latin typeface="Overpass Mono"/>
                <a:ea typeface="Overpass Mono"/>
              </a:rPr>
              <a:t> </a:t>
            </a:r>
            <a:r>
              <a:rPr b="0" lang="en" sz="1300" spc="-1" strike="noStrike">
                <a:solidFill>
                  <a:srgbClr val="689b7a"/>
                </a:solidFill>
                <a:latin typeface="Overpass Mono"/>
                <a:ea typeface="Overpass Mono"/>
              </a:rPr>
              <a:t>nginxinc.nginx_app_protect</a:t>
            </a:r>
            <a:endParaRPr b="0" lang="en-US" sz="1300" spc="-1" strike="noStrike">
              <a:latin typeface="Arial"/>
            </a:endParaRPr>
          </a:p>
          <a:p>
            <a:pPr>
              <a:lnSpc>
                <a:spcPct val="100000"/>
              </a:lnSpc>
              <a:tabLst>
                <a:tab algn="l" pos="0"/>
              </a:tabLst>
            </a:pPr>
            <a:r>
              <a:rPr b="0" lang="en" sz="1300" spc="-1" strike="noStrike">
                <a:solidFill>
                  <a:srgbClr val="000000"/>
                </a:solidFill>
                <a:latin typeface="Overpass Mono"/>
                <a:ea typeface="Overpass Mono"/>
              </a:rPr>
              <a:t>      </a:t>
            </a:r>
            <a:r>
              <a:rPr b="0" lang="en" sz="1300" spc="-1" strike="noStrike">
                <a:solidFill>
                  <a:srgbClr val="93d3e6"/>
                </a:solidFill>
                <a:latin typeface="Overpass Mono"/>
                <a:ea typeface="Overpass Mono"/>
              </a:rPr>
              <a:t>vars</a:t>
            </a:r>
            <a:r>
              <a:rPr b="0" lang="en" sz="1300" spc="-1" strike="noStrike">
                <a:solidFill>
                  <a:srgbClr val="ffffff"/>
                </a:solidFill>
                <a:latin typeface="Overpass Mono"/>
                <a:ea typeface="Overpass Mono"/>
              </a:rPr>
              <a:t>:</a:t>
            </a:r>
            <a:endParaRPr b="0" lang="en-US" sz="1300" spc="-1" strike="noStrike">
              <a:latin typeface="Arial"/>
            </a:endParaRPr>
          </a:p>
          <a:p>
            <a:pPr>
              <a:lnSpc>
                <a:spcPct val="100000"/>
              </a:lnSpc>
              <a:tabLst>
                <a:tab algn="l" pos="0"/>
              </a:tabLst>
            </a:pPr>
            <a:r>
              <a:rPr b="0" lang="en" sz="1300" spc="-1" strike="noStrike">
                <a:solidFill>
                  <a:srgbClr val="000000"/>
                </a:solidFill>
                <a:latin typeface="Overpass Mono"/>
                <a:ea typeface="Overpass Mono"/>
              </a:rPr>
              <a:t>        </a:t>
            </a:r>
            <a:r>
              <a:rPr b="0" lang="en" sz="1300" spc="-1" strike="noStrike">
                <a:solidFill>
                  <a:srgbClr val="93d3e6"/>
                </a:solidFill>
                <a:latin typeface="Overpass Mono"/>
                <a:ea typeface="Overpass Mono"/>
              </a:rPr>
              <a:t>nginx_app_protect_setup_license</a:t>
            </a:r>
            <a:r>
              <a:rPr b="0" lang="en" sz="1300" spc="-1" strike="noStrike">
                <a:solidFill>
                  <a:srgbClr val="ffffff"/>
                </a:solidFill>
                <a:latin typeface="Overpass Mono"/>
                <a:ea typeface="Overpass Mono"/>
              </a:rPr>
              <a:t>: false</a:t>
            </a:r>
            <a:endParaRPr b="0" lang="en-US" sz="1300" spc="-1" strike="noStrike">
              <a:latin typeface="Arial"/>
            </a:endParaRPr>
          </a:p>
          <a:p>
            <a:pPr>
              <a:lnSpc>
                <a:spcPct val="100000"/>
              </a:lnSpc>
              <a:tabLst>
                <a:tab algn="l" pos="0"/>
              </a:tabLst>
            </a:pPr>
            <a:r>
              <a:rPr b="0" lang="en" sz="1300" spc="-1" strike="noStrike">
                <a:solidFill>
                  <a:srgbClr val="000000"/>
                </a:solidFill>
                <a:latin typeface="Overpass Mono"/>
                <a:ea typeface="Overpass Mono"/>
              </a:rPr>
              <a:t>        </a:t>
            </a:r>
            <a:r>
              <a:rPr b="0" lang="en" sz="1300" spc="-1" strike="noStrike">
                <a:solidFill>
                  <a:srgbClr val="93d3e6"/>
                </a:solidFill>
                <a:latin typeface="Overpass Mono"/>
                <a:ea typeface="Overpass Mono"/>
              </a:rPr>
              <a:t>nginx_app_protect_remove_license</a:t>
            </a:r>
            <a:r>
              <a:rPr b="0" lang="en" sz="1300" spc="-1" strike="noStrike">
                <a:solidFill>
                  <a:srgbClr val="ffffff"/>
                </a:solidFill>
                <a:latin typeface="Overpass Mono"/>
                <a:ea typeface="Overpass Mono"/>
              </a:rPr>
              <a:t>: false</a:t>
            </a:r>
            <a:endParaRPr b="0" lang="en-US" sz="1300" spc="-1" strike="noStrike">
              <a:latin typeface="Arial"/>
            </a:endParaRPr>
          </a:p>
          <a:p>
            <a:pPr>
              <a:lnSpc>
                <a:spcPct val="100000"/>
              </a:lnSpc>
              <a:tabLst>
                <a:tab algn="l" pos="0"/>
              </a:tabLst>
            </a:pPr>
            <a:r>
              <a:rPr b="0" lang="en" sz="1300" spc="-1" strike="noStrike">
                <a:solidFill>
                  <a:srgbClr val="000000"/>
                </a:solidFill>
                <a:latin typeface="Overpass Mono"/>
                <a:ea typeface="Overpass Mono"/>
              </a:rPr>
              <a:t>        </a:t>
            </a:r>
            <a:r>
              <a:rPr b="0" lang="en" sz="1300" spc="-1" strike="noStrike">
                <a:solidFill>
                  <a:srgbClr val="93d3e6"/>
                </a:solidFill>
                <a:latin typeface="Overpass Mono"/>
                <a:ea typeface="Overpass Mono"/>
              </a:rPr>
              <a:t>nginx_app_protect_install_signatures</a:t>
            </a:r>
            <a:r>
              <a:rPr b="0" lang="en" sz="1300" spc="-1" strike="noStrike">
                <a:solidFill>
                  <a:srgbClr val="ffffff"/>
                </a:solidFill>
                <a:latin typeface="Overpass Mono"/>
                <a:ea typeface="Overpass Mono"/>
              </a:rPr>
              <a:t>: false</a:t>
            </a:r>
            <a:endParaRPr b="0" lang="en-US" sz="1300" spc="-1" strike="noStrike">
              <a:latin typeface="Arial"/>
            </a:endParaRPr>
          </a:p>
        </p:txBody>
      </p:sp>
      <p:sp>
        <p:nvSpPr>
          <p:cNvPr id="1024" name="Google Shape;687;p42"/>
          <p:cNvSpPr/>
          <p:nvPr/>
        </p:nvSpPr>
        <p:spPr>
          <a:xfrm>
            <a:off x="6970680" y="1371600"/>
            <a:ext cx="2284560" cy="456480"/>
          </a:xfrm>
          <a:prstGeom prst="rect">
            <a:avLst/>
          </a:prstGeom>
          <a:solidFill>
            <a:srgbClr val="000000"/>
          </a:solidFill>
          <a:ln w="0">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1600" spc="-1" strike="noStrike">
                <a:solidFill>
                  <a:srgbClr val="93d3e6"/>
                </a:solidFill>
                <a:highlight>
                  <a:srgbClr val="1562b7"/>
                </a:highlight>
                <a:latin typeface="Overpass Mono"/>
                <a:ea typeface="Overpass Mono"/>
              </a:rPr>
              <a:t>deploy-nginx.yml</a:t>
            </a:r>
            <a:endParaRPr b="0" lang="en-US" sz="1600" spc="-1" strike="noStrike">
              <a:latin typeface="Arial"/>
            </a:endParaRPr>
          </a:p>
        </p:txBody>
      </p:sp>
      <p:sp>
        <p:nvSpPr>
          <p:cNvPr id="1025" name="Google Shape;688;p42"/>
          <p:cNvSpPr/>
          <p:nvPr/>
        </p:nvSpPr>
        <p:spPr>
          <a:xfrm>
            <a:off x="8586000" y="722880"/>
            <a:ext cx="3602160" cy="376920"/>
          </a:xfrm>
          <a:prstGeom prst="rect">
            <a:avLst/>
          </a:prstGeom>
          <a:solidFill>
            <a:schemeClr val="accent1"/>
          </a:solidFill>
          <a:ln w="0">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ffffff"/>
                </a:solidFill>
                <a:latin typeface="Red Hat Display"/>
                <a:ea typeface="Red Hat Display"/>
              </a:rPr>
              <a:t>Collections</a:t>
            </a:r>
            <a:endParaRPr b="0" lang="en-US" sz="1400" spc="-1" strike="noStrike">
              <a:latin typeface="Arial"/>
            </a:endParaRPr>
          </a:p>
        </p:txBody>
      </p:sp>
      <p:sp>
        <p:nvSpPr>
          <p:cNvPr id="1026" name="Google Shape;689;p42"/>
          <p:cNvSpPr/>
          <p:nvPr/>
        </p:nvSpPr>
        <p:spPr>
          <a:xfrm>
            <a:off x="8408160" y="548640"/>
            <a:ext cx="730800" cy="731160"/>
          </a:xfrm>
          <a:prstGeom prst="ellipse">
            <a:avLst/>
          </a:prstGeom>
          <a:solidFill>
            <a:srgbClr val="ffffff"/>
          </a:solidFill>
          <a:ln w="19050">
            <a:solidFill>
              <a:srgbClr val="ee0000"/>
            </a:solidFill>
            <a:round/>
          </a:ln>
        </p:spPr>
        <p:style>
          <a:lnRef idx="0"/>
          <a:fillRef idx="0"/>
          <a:effectRef idx="0"/>
          <a:fontRef idx="minor"/>
        </p:style>
      </p:sp>
      <p:sp>
        <p:nvSpPr>
          <p:cNvPr id="1027" name="Google Shape;690;p42"/>
          <p:cNvSpPr/>
          <p:nvPr/>
        </p:nvSpPr>
        <p:spPr>
          <a:xfrm>
            <a:off x="3650040" y="2591640"/>
            <a:ext cx="911520" cy="360"/>
          </a:xfrm>
          <a:custGeom>
            <a:avLst/>
            <a:gdLst/>
            <a:ahLst/>
            <a:rect l="l" t="t" r="r" b="b"/>
            <a:pathLst>
              <a:path w="21600" h="21600">
                <a:moveTo>
                  <a:pt x="0" y="0"/>
                </a:moveTo>
                <a:lnTo>
                  <a:pt x="21600" y="21600"/>
                </a:lnTo>
              </a:path>
            </a:pathLst>
          </a:custGeom>
          <a:noFill/>
          <a:ln w="19050">
            <a:solidFill>
              <a:srgbClr val="93d3e6"/>
            </a:solidFill>
            <a:round/>
          </a:ln>
        </p:spPr>
        <p:style>
          <a:lnRef idx="0"/>
          <a:fillRef idx="0"/>
          <a:effectRef idx="0"/>
          <a:fontRef idx="minor"/>
        </p:style>
      </p:sp>
      <p:pic>
        <p:nvPicPr>
          <p:cNvPr id="1028" name="Google Shape;691;p42" descr=""/>
          <p:cNvPicPr/>
          <p:nvPr/>
        </p:nvPicPr>
        <p:blipFill>
          <a:blip r:embed="rId1"/>
          <a:stretch/>
        </p:blipFill>
        <p:spPr>
          <a:xfrm>
            <a:off x="8507160" y="665640"/>
            <a:ext cx="532440" cy="5324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1029" name="Google Shape;696;p43" descr=""/>
          <p:cNvPicPr/>
          <p:nvPr/>
        </p:nvPicPr>
        <p:blipFill>
          <a:blip r:embed="rId1"/>
          <a:stretch/>
        </p:blipFill>
        <p:spPr>
          <a:xfrm>
            <a:off x="5713560" y="1278720"/>
            <a:ext cx="5414760" cy="3955680"/>
          </a:xfrm>
          <a:prstGeom prst="rect">
            <a:avLst/>
          </a:prstGeom>
          <a:ln w="0">
            <a:noFill/>
          </a:ln>
        </p:spPr>
      </p:pic>
      <p:pic>
        <p:nvPicPr>
          <p:cNvPr id="1030" name="Google Shape;697;p43" descr=""/>
          <p:cNvPicPr/>
          <p:nvPr/>
        </p:nvPicPr>
        <p:blipFill>
          <a:blip r:embed="rId2"/>
          <a:stretch/>
        </p:blipFill>
        <p:spPr>
          <a:xfrm>
            <a:off x="5932440" y="2047680"/>
            <a:ext cx="5116320" cy="2066040"/>
          </a:xfrm>
          <a:prstGeom prst="rect">
            <a:avLst/>
          </a:prstGeom>
          <a:ln w="0">
            <a:noFill/>
          </a:ln>
        </p:spPr>
      </p:pic>
      <p:sp>
        <p:nvSpPr>
          <p:cNvPr id="1031" name="Google Shape;698;p43"/>
          <p:cNvSpPr/>
          <p:nvPr/>
        </p:nvSpPr>
        <p:spPr>
          <a:xfrm>
            <a:off x="884880" y="1653480"/>
            <a:ext cx="10418760" cy="291240"/>
          </a:xfrm>
          <a:prstGeom prst="rect">
            <a:avLst/>
          </a:prstGeom>
          <a:noFill/>
          <a:ln w="0">
            <a:noFill/>
          </a:ln>
        </p:spPr>
        <p:style>
          <a:lnRef idx="0"/>
          <a:fillRef idx="0"/>
          <a:effectRef idx="0"/>
          <a:fontRef idx="minor"/>
        </p:style>
        <p:txBody>
          <a:bodyPr lIns="0" rIns="0" tIns="0" bIns="0" anchor="t">
            <a:noAutofit/>
          </a:bodyPr>
          <a:p>
            <a:pPr>
              <a:lnSpc>
                <a:spcPct val="140000"/>
              </a:lnSpc>
              <a:spcAft>
                <a:spcPts val="499"/>
              </a:spcAft>
              <a:tabLst>
                <a:tab algn="l" pos="0"/>
              </a:tabLst>
            </a:pPr>
            <a:r>
              <a:rPr b="0" lang="en" sz="1800" spc="-1" strike="noStrike">
                <a:solidFill>
                  <a:srgbClr val="ee0000"/>
                </a:solidFill>
                <a:latin typeface="Red Hat Display"/>
                <a:ea typeface="Red Hat Display"/>
              </a:rPr>
              <a:t>Trusted source</a:t>
            </a:r>
            <a:endParaRPr b="0" lang="en-US" sz="1800" spc="-1" strike="noStrike">
              <a:latin typeface="Arial"/>
            </a:endParaRPr>
          </a:p>
        </p:txBody>
      </p:sp>
      <p:sp>
        <p:nvSpPr>
          <p:cNvPr id="1032" name="Google Shape;699;p43"/>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nSpc>
                <a:spcPct val="130000"/>
              </a:lnSpc>
              <a:tabLst>
                <a:tab algn="l" pos="0"/>
              </a:tabLst>
            </a:pPr>
            <a:r>
              <a:rPr b="0" lang="en" sz="2800" spc="-1" strike="noStrike">
                <a:solidFill>
                  <a:srgbClr val="000000"/>
                </a:solidFill>
                <a:latin typeface="Red Hat Display"/>
                <a:ea typeface="Red Hat Display"/>
              </a:rPr>
              <a:t>Automation Hub</a:t>
            </a:r>
            <a:endParaRPr b="0" lang="en-US" sz="2800" spc="-1" strike="noStrike">
              <a:latin typeface="Arial"/>
            </a:endParaRPr>
          </a:p>
        </p:txBody>
      </p:sp>
      <p:sp>
        <p:nvSpPr>
          <p:cNvPr id="1033"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Create</a:t>
            </a:r>
            <a:endParaRPr b="0" lang="en-US" sz="1000" spc="-1" strike="noStrike">
              <a:latin typeface="Arial"/>
            </a:endParaRPr>
          </a:p>
        </p:txBody>
      </p:sp>
      <p:sp>
        <p:nvSpPr>
          <p:cNvPr id="1034"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A195DCFB-DA0E-403C-B110-A4D986BB9D5F}"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1035" name="Google Shape;702;p43"/>
          <p:cNvSpPr/>
          <p:nvPr/>
        </p:nvSpPr>
        <p:spPr>
          <a:xfrm>
            <a:off x="884880" y="2400480"/>
            <a:ext cx="3913920" cy="3997080"/>
          </a:xfrm>
          <a:prstGeom prst="rect">
            <a:avLst/>
          </a:prstGeom>
          <a:noFill/>
          <a:ln w="0">
            <a:noFill/>
          </a:ln>
        </p:spPr>
        <p:style>
          <a:lnRef idx="0"/>
          <a:fillRef idx="0"/>
          <a:effectRef idx="0"/>
          <a:fontRef idx="minor"/>
        </p:style>
        <p:txBody>
          <a:bodyPr lIns="0" rIns="0" tIns="0" bIns="0" anchor="t">
            <a:noAutofit/>
          </a:bodyPr>
          <a:p>
            <a:pPr>
              <a:lnSpc>
                <a:spcPct val="114000"/>
              </a:lnSpc>
              <a:tabLst>
                <a:tab algn="l" pos="0"/>
              </a:tabLst>
            </a:pPr>
            <a:r>
              <a:rPr b="0" lang="en" sz="1200" spc="-1" strike="noStrike">
                <a:solidFill>
                  <a:srgbClr val="ee0000"/>
                </a:solidFill>
                <a:latin typeface="Red Hat Display Medium"/>
                <a:ea typeface="Red Hat Display Medium"/>
              </a:rPr>
              <a:t>Customer controlled</a:t>
            </a:r>
            <a:endParaRPr b="0" lang="en-US" sz="1200" spc="-1" strike="noStrike">
              <a:latin typeface="Arial"/>
            </a:endParaRPr>
          </a:p>
          <a:p>
            <a:pPr>
              <a:lnSpc>
                <a:spcPct val="140000"/>
              </a:lnSpc>
              <a:spcBef>
                <a:spcPts val="499"/>
              </a:spcBef>
              <a:tabLst>
                <a:tab algn="l" pos="0"/>
              </a:tabLst>
            </a:pPr>
            <a:r>
              <a:rPr b="0" lang="en" sz="1200" spc="-1" strike="noStrike">
                <a:solidFill>
                  <a:srgbClr val="000000"/>
                </a:solidFill>
                <a:latin typeface="Red Hat Display"/>
                <a:ea typeface="Red Hat Display"/>
              </a:rPr>
              <a:t>Deploying either on-prem or to a cloud, customers can run their own private instances of Automation Hub integrated into Red Hat Ansible Automation Platform.</a:t>
            </a:r>
            <a:endParaRPr b="0" lang="en-US" sz="1200" spc="-1" strike="noStrike">
              <a:latin typeface="Arial"/>
            </a:endParaRPr>
          </a:p>
          <a:p>
            <a:pPr>
              <a:lnSpc>
                <a:spcPct val="114000"/>
              </a:lnSpc>
              <a:spcBef>
                <a:spcPts val="1001"/>
              </a:spcBef>
              <a:tabLst>
                <a:tab algn="l" pos="0"/>
              </a:tabLst>
            </a:pPr>
            <a:r>
              <a:rPr b="0" lang="en" sz="1200" spc="-1" strike="noStrike">
                <a:solidFill>
                  <a:srgbClr val="ee0000"/>
                </a:solidFill>
                <a:latin typeface="Red Hat Display Medium"/>
                <a:ea typeface="Red Hat Display Medium"/>
              </a:rPr>
              <a:t>Private content</a:t>
            </a:r>
            <a:endParaRPr b="0" lang="en-US" sz="1200" spc="-1" strike="noStrike">
              <a:latin typeface="Arial"/>
            </a:endParaRPr>
          </a:p>
          <a:p>
            <a:pPr>
              <a:lnSpc>
                <a:spcPct val="140000"/>
              </a:lnSpc>
              <a:spcBef>
                <a:spcPts val="499"/>
              </a:spcBef>
              <a:tabLst>
                <a:tab algn="l" pos="0"/>
              </a:tabLst>
            </a:pPr>
            <a:r>
              <a:rPr b="0" lang="en" sz="1200" spc="-1" strike="noStrike">
                <a:solidFill>
                  <a:srgbClr val="000000"/>
                </a:solidFill>
                <a:latin typeface="Red Hat Display"/>
                <a:ea typeface="Red Hat Display"/>
              </a:rPr>
              <a:t>Manage the lifecycle and internal distribution of in-house Ansible content within Private Automation hub.</a:t>
            </a:r>
            <a:endParaRPr b="0" lang="en-US" sz="1200" spc="-1" strike="noStrike">
              <a:latin typeface="Arial"/>
            </a:endParaRPr>
          </a:p>
          <a:p>
            <a:pPr>
              <a:lnSpc>
                <a:spcPct val="114000"/>
              </a:lnSpc>
              <a:spcBef>
                <a:spcPts val="1001"/>
              </a:spcBef>
              <a:tabLst>
                <a:tab algn="l" pos="0"/>
              </a:tabLst>
            </a:pPr>
            <a:r>
              <a:rPr b="0" lang="en" sz="1200" spc="-1" strike="noStrike">
                <a:solidFill>
                  <a:srgbClr val="ee0000"/>
                </a:solidFill>
                <a:latin typeface="Red Hat Display Medium"/>
                <a:ea typeface="Red Hat Display Medium"/>
              </a:rPr>
              <a:t>Customizable Content Catalog</a:t>
            </a:r>
            <a:endParaRPr b="0" lang="en-US" sz="1200" spc="-1" strike="noStrike">
              <a:latin typeface="Arial"/>
            </a:endParaRPr>
          </a:p>
          <a:p>
            <a:pPr>
              <a:lnSpc>
                <a:spcPct val="140000"/>
              </a:lnSpc>
              <a:spcBef>
                <a:spcPts val="499"/>
              </a:spcBef>
              <a:tabLst>
                <a:tab algn="l" pos="0"/>
              </a:tabLst>
            </a:pPr>
            <a:r>
              <a:rPr b="0" lang="en" sz="1200" spc="-1" strike="noStrike">
                <a:solidFill>
                  <a:srgbClr val="000000"/>
                </a:solidFill>
                <a:latin typeface="Red Hat Display"/>
                <a:ea typeface="Red Hat Display"/>
              </a:rPr>
              <a:t>Via synch from community (Galaxy) and supported (Automation Hub) sources, customers can supply internal users with approved content in one controlled location in Private Automation hub.</a:t>
            </a:r>
            <a:endParaRPr b="0" lang="en-US" sz="1200" spc="-1" strike="noStrike">
              <a:latin typeface="Arial"/>
            </a:endParaRPr>
          </a:p>
          <a:p>
            <a:pPr>
              <a:lnSpc>
                <a:spcPct val="140000"/>
              </a:lnSpc>
              <a:spcBef>
                <a:spcPts val="400"/>
              </a:spcBef>
              <a:spcAft>
                <a:spcPts val="400"/>
              </a:spcAft>
              <a:tabLst>
                <a:tab algn="l" pos="0"/>
              </a:tabLst>
            </a:pPr>
            <a:endParaRPr b="0" lang="en-US" sz="1200" spc="-1" strike="noStrike">
              <a:latin typeface="Arial"/>
            </a:endParaRPr>
          </a:p>
        </p:txBody>
      </p:sp>
      <p:sp>
        <p:nvSpPr>
          <p:cNvPr id="1036" name="Google Shape;703;p43"/>
          <p:cNvSpPr/>
          <p:nvPr/>
        </p:nvSpPr>
        <p:spPr>
          <a:xfrm>
            <a:off x="6381720" y="3832200"/>
            <a:ext cx="2356200" cy="2339280"/>
          </a:xfrm>
          <a:prstGeom prst="rect">
            <a:avLst/>
          </a:prstGeom>
          <a:solidFill>
            <a:srgbClr val="ffffff"/>
          </a:solidFill>
          <a:ln w="19050">
            <a:solidFill>
              <a:srgbClr val="ee0000"/>
            </a:solidFill>
            <a:round/>
          </a:ln>
        </p:spPr>
        <p:style>
          <a:lnRef idx="0"/>
          <a:fillRef idx="0"/>
          <a:effectRef idx="0"/>
          <a:fontRef idx="minor"/>
        </p:style>
      </p:sp>
      <p:pic>
        <p:nvPicPr>
          <p:cNvPr id="1037" name="Google Shape;704;p43" descr=""/>
          <p:cNvPicPr/>
          <p:nvPr/>
        </p:nvPicPr>
        <p:blipFill>
          <a:blip r:embed="rId3"/>
          <a:srcRect l="0" t="0" r="11475" b="0"/>
          <a:stretch/>
        </p:blipFill>
        <p:spPr>
          <a:xfrm>
            <a:off x="6441120" y="3886200"/>
            <a:ext cx="2242800" cy="22291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38" name="Google Shape;709;p44"/>
          <p:cNvSpPr/>
          <p:nvPr/>
        </p:nvSpPr>
        <p:spPr>
          <a:xfrm>
            <a:off x="914040" y="2057400"/>
            <a:ext cx="10512360" cy="3656880"/>
          </a:xfrm>
          <a:prstGeom prst="rect">
            <a:avLst/>
          </a:prstGeom>
          <a:solidFill>
            <a:srgbClr val="f3f3f3"/>
          </a:solidFill>
          <a:ln w="0">
            <a:noFill/>
          </a:ln>
        </p:spPr>
        <p:style>
          <a:lnRef idx="0"/>
          <a:fillRef idx="0"/>
          <a:effectRef idx="0"/>
          <a:fontRef idx="minor"/>
        </p:style>
      </p:sp>
      <p:sp>
        <p:nvSpPr>
          <p:cNvPr id="1039" name="Google Shape;710;p44"/>
          <p:cNvSpPr/>
          <p:nvPr/>
        </p:nvSpPr>
        <p:spPr>
          <a:xfrm>
            <a:off x="10174320" y="4462920"/>
            <a:ext cx="566640" cy="566640"/>
          </a:xfrm>
          <a:prstGeom prst="ellipse">
            <a:avLst/>
          </a:prstGeom>
          <a:solidFill>
            <a:srgbClr val="ffffff"/>
          </a:solidFill>
          <a:ln w="19050">
            <a:solidFill>
              <a:srgbClr val="ee0000"/>
            </a:solidFill>
            <a:round/>
          </a:ln>
        </p:spPr>
        <p:style>
          <a:lnRef idx="0"/>
          <a:fillRef idx="0"/>
          <a:effectRef idx="0"/>
          <a:fontRef idx="minor"/>
        </p:style>
      </p:sp>
      <p:sp>
        <p:nvSpPr>
          <p:cNvPr id="1040" name="Google Shape;711;p44"/>
          <p:cNvSpPr/>
          <p:nvPr/>
        </p:nvSpPr>
        <p:spPr>
          <a:xfrm>
            <a:off x="10174320" y="2288880"/>
            <a:ext cx="566640" cy="566640"/>
          </a:xfrm>
          <a:prstGeom prst="ellipse">
            <a:avLst/>
          </a:prstGeom>
          <a:solidFill>
            <a:srgbClr val="ffffff"/>
          </a:solidFill>
          <a:ln w="19050">
            <a:solidFill>
              <a:srgbClr val="ee0000"/>
            </a:solidFill>
            <a:round/>
          </a:ln>
        </p:spPr>
        <p:style>
          <a:lnRef idx="0"/>
          <a:fillRef idx="0"/>
          <a:effectRef idx="0"/>
          <a:fontRef idx="minor"/>
        </p:style>
      </p:sp>
      <p:sp>
        <p:nvSpPr>
          <p:cNvPr id="1041" name="Google Shape;712;p44"/>
          <p:cNvSpPr/>
          <p:nvPr/>
        </p:nvSpPr>
        <p:spPr>
          <a:xfrm>
            <a:off x="10174320" y="2980440"/>
            <a:ext cx="566640" cy="566640"/>
          </a:xfrm>
          <a:prstGeom prst="ellipse">
            <a:avLst/>
          </a:prstGeom>
          <a:solidFill>
            <a:srgbClr val="ffffff"/>
          </a:solidFill>
          <a:ln w="19050">
            <a:solidFill>
              <a:srgbClr val="ee0000"/>
            </a:solidFill>
            <a:round/>
          </a:ln>
        </p:spPr>
        <p:style>
          <a:lnRef idx="0"/>
          <a:fillRef idx="0"/>
          <a:effectRef idx="0"/>
          <a:fontRef idx="minor"/>
        </p:style>
      </p:sp>
      <p:sp>
        <p:nvSpPr>
          <p:cNvPr id="1042" name="Google Shape;713;p44"/>
          <p:cNvSpPr/>
          <p:nvPr/>
        </p:nvSpPr>
        <p:spPr>
          <a:xfrm>
            <a:off x="10174320" y="3702960"/>
            <a:ext cx="566640" cy="566640"/>
          </a:xfrm>
          <a:prstGeom prst="ellipse">
            <a:avLst/>
          </a:prstGeom>
          <a:solidFill>
            <a:srgbClr val="ffffff"/>
          </a:solidFill>
          <a:ln w="19050">
            <a:solidFill>
              <a:srgbClr val="ee0000"/>
            </a:solidFill>
            <a:round/>
          </a:ln>
        </p:spPr>
        <p:style>
          <a:lnRef idx="0"/>
          <a:fillRef idx="0"/>
          <a:effectRef idx="0"/>
          <a:fontRef idx="minor"/>
        </p:style>
      </p:sp>
      <p:sp>
        <p:nvSpPr>
          <p:cNvPr id="1043" name="Google Shape;714;p44"/>
          <p:cNvSpPr/>
          <p:nvPr/>
        </p:nvSpPr>
        <p:spPr>
          <a:xfrm>
            <a:off x="8117640" y="3227040"/>
            <a:ext cx="913320" cy="913680"/>
          </a:xfrm>
          <a:prstGeom prst="ellipse">
            <a:avLst/>
          </a:prstGeom>
          <a:solidFill>
            <a:srgbClr val="ffffff"/>
          </a:solidFill>
          <a:ln w="19050">
            <a:solidFill>
              <a:srgbClr val="ee0000"/>
            </a:solidFill>
            <a:round/>
          </a:ln>
        </p:spPr>
        <p:style>
          <a:lnRef idx="0"/>
          <a:fillRef idx="0"/>
          <a:effectRef idx="0"/>
          <a:fontRef idx="minor"/>
        </p:style>
      </p:sp>
      <p:sp>
        <p:nvSpPr>
          <p:cNvPr id="1044" name="Google Shape;715;p44"/>
          <p:cNvSpPr/>
          <p:nvPr/>
        </p:nvSpPr>
        <p:spPr>
          <a:xfrm>
            <a:off x="1370880" y="2286000"/>
            <a:ext cx="2971080" cy="2971080"/>
          </a:xfrm>
          <a:prstGeom prst="rect">
            <a:avLst/>
          </a:prstGeom>
          <a:noFill/>
          <a:ln cap="rnd" w="19050">
            <a:solidFill>
              <a:srgbClr val="a30000"/>
            </a:solidFill>
            <a:round/>
          </a:ln>
        </p:spPr>
        <p:style>
          <a:lnRef idx="0"/>
          <a:fillRef idx="0"/>
          <a:effectRef idx="0"/>
          <a:fontRef idx="minor"/>
        </p:style>
      </p:sp>
      <p:sp>
        <p:nvSpPr>
          <p:cNvPr id="1045" name="Google Shape;716;p44"/>
          <p:cNvSpPr/>
          <p:nvPr/>
        </p:nvSpPr>
        <p:spPr>
          <a:xfrm>
            <a:off x="1891080" y="2600640"/>
            <a:ext cx="566640" cy="566640"/>
          </a:xfrm>
          <a:prstGeom prst="ellipse">
            <a:avLst/>
          </a:prstGeom>
          <a:solidFill>
            <a:srgbClr val="ffffff"/>
          </a:solidFill>
          <a:ln w="19050">
            <a:solidFill>
              <a:srgbClr val="a30000"/>
            </a:solidFill>
            <a:round/>
          </a:ln>
        </p:spPr>
        <p:style>
          <a:lnRef idx="0"/>
          <a:fillRef idx="0"/>
          <a:effectRef idx="0"/>
          <a:fontRef idx="minor"/>
        </p:style>
      </p:sp>
      <p:sp>
        <p:nvSpPr>
          <p:cNvPr id="1046" name="Google Shape;717;p44"/>
          <p:cNvSpPr/>
          <p:nvPr/>
        </p:nvSpPr>
        <p:spPr>
          <a:xfrm>
            <a:off x="7627680" y="4225680"/>
            <a:ext cx="1892520" cy="776880"/>
          </a:xfrm>
          <a:prstGeom prst="rect">
            <a:avLst/>
          </a:prstGeom>
          <a:noFill/>
          <a:ln w="0">
            <a:noFill/>
          </a:ln>
        </p:spPr>
        <p:style>
          <a:lnRef idx="0"/>
          <a:fillRef idx="0"/>
          <a:effectRef idx="0"/>
          <a:fontRef idx="minor"/>
        </p:style>
        <p:txBody>
          <a:bodyPr lIns="122040" rIns="122040" tIns="122040" bIns="122040" anchor="t">
            <a:noAutofit/>
          </a:bodyPr>
          <a:p>
            <a:pPr algn="ctr">
              <a:lnSpc>
                <a:spcPct val="100000"/>
              </a:lnSpc>
              <a:spcAft>
                <a:spcPts val="1301"/>
              </a:spcAft>
              <a:tabLst>
                <a:tab algn="l" pos="0"/>
              </a:tabLst>
            </a:pPr>
            <a:r>
              <a:rPr b="0" lang="en" sz="1200" spc="-1" strike="noStrike">
                <a:solidFill>
                  <a:srgbClr val="000000"/>
                </a:solidFill>
                <a:latin typeface="Red Hat Display"/>
                <a:ea typeface="Red Hat Display"/>
              </a:rPr>
              <a:t>Red Hat Ansible Automation Platform cluster</a:t>
            </a:r>
            <a:endParaRPr b="0" lang="en-US" sz="1200" spc="-1" strike="noStrike">
              <a:latin typeface="Arial"/>
            </a:endParaRPr>
          </a:p>
        </p:txBody>
      </p:sp>
      <p:sp>
        <p:nvSpPr>
          <p:cNvPr id="1047" name="Google Shape;718;p44"/>
          <p:cNvSpPr/>
          <p:nvPr/>
        </p:nvSpPr>
        <p:spPr>
          <a:xfrm>
            <a:off x="884880" y="1653480"/>
            <a:ext cx="10418760" cy="291240"/>
          </a:xfrm>
          <a:prstGeom prst="rect">
            <a:avLst/>
          </a:prstGeom>
          <a:noFill/>
          <a:ln w="0">
            <a:noFill/>
          </a:ln>
        </p:spPr>
        <p:style>
          <a:lnRef idx="0"/>
          <a:fillRef idx="0"/>
          <a:effectRef idx="0"/>
          <a:fontRef idx="minor"/>
        </p:style>
        <p:txBody>
          <a:bodyPr lIns="0" rIns="0" tIns="0" bIns="0" anchor="t">
            <a:noAutofit/>
          </a:bodyPr>
          <a:p>
            <a:pPr algn="ctr">
              <a:lnSpc>
                <a:spcPct val="140000"/>
              </a:lnSpc>
              <a:spcAft>
                <a:spcPts val="499"/>
              </a:spcAft>
              <a:tabLst>
                <a:tab algn="l" pos="0"/>
              </a:tabLst>
            </a:pPr>
            <a:r>
              <a:rPr b="0" lang="en" sz="1800" spc="-1" strike="noStrike">
                <a:solidFill>
                  <a:srgbClr val="ee0000"/>
                </a:solidFill>
                <a:latin typeface="Red Hat Display"/>
                <a:ea typeface="Red Hat Display"/>
              </a:rPr>
              <a:t>Value of Private Automation Hub</a:t>
            </a:r>
            <a:endParaRPr b="0" lang="en-US" sz="1800" spc="-1" strike="noStrike">
              <a:latin typeface="Arial"/>
            </a:endParaRPr>
          </a:p>
        </p:txBody>
      </p:sp>
      <p:sp>
        <p:nvSpPr>
          <p:cNvPr id="1048" name="Google Shape;719;p44"/>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gn="ctr">
              <a:lnSpc>
                <a:spcPct val="130000"/>
              </a:lnSpc>
              <a:tabLst>
                <a:tab algn="l" pos="0"/>
              </a:tabLst>
            </a:pPr>
            <a:r>
              <a:rPr b="0" lang="en" sz="2800" spc="-1" strike="noStrike">
                <a:solidFill>
                  <a:srgbClr val="000000"/>
                </a:solidFill>
                <a:latin typeface="Red Hat Display"/>
                <a:ea typeface="Red Hat Display"/>
              </a:rPr>
              <a:t>Private Automation Hub architecture</a:t>
            </a:r>
            <a:endParaRPr b="0" lang="en-US" sz="2800" spc="-1" strike="noStrike">
              <a:latin typeface="Arial"/>
            </a:endParaRPr>
          </a:p>
        </p:txBody>
      </p:sp>
      <p:sp>
        <p:nvSpPr>
          <p:cNvPr id="1049"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Create</a:t>
            </a:r>
            <a:endParaRPr b="0" lang="en-US" sz="1000" spc="-1" strike="noStrike">
              <a:latin typeface="Arial"/>
            </a:endParaRPr>
          </a:p>
        </p:txBody>
      </p:sp>
      <p:sp>
        <p:nvSpPr>
          <p:cNvPr id="1050"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22F2D7F3-B6F3-45C0-980B-7C378EA086EE}"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1051" name="Google Shape;722;p44"/>
          <p:cNvSpPr/>
          <p:nvPr/>
        </p:nvSpPr>
        <p:spPr>
          <a:xfrm>
            <a:off x="5225400" y="4225680"/>
            <a:ext cx="1892520" cy="776880"/>
          </a:xfrm>
          <a:prstGeom prst="rect">
            <a:avLst/>
          </a:prstGeom>
          <a:noFill/>
          <a:ln w="0">
            <a:noFill/>
          </a:ln>
        </p:spPr>
        <p:style>
          <a:lnRef idx="0"/>
          <a:fillRef idx="0"/>
          <a:effectRef idx="0"/>
          <a:fontRef idx="minor"/>
        </p:style>
        <p:txBody>
          <a:bodyPr lIns="122040" rIns="122040" tIns="122040" bIns="122040" anchor="t">
            <a:noAutofit/>
          </a:bodyPr>
          <a:p>
            <a:pPr algn="ctr">
              <a:lnSpc>
                <a:spcPct val="100000"/>
              </a:lnSpc>
              <a:spcAft>
                <a:spcPts val="1301"/>
              </a:spcAft>
              <a:tabLst>
                <a:tab algn="l" pos="0"/>
              </a:tabLst>
            </a:pPr>
            <a:r>
              <a:rPr b="0" lang="en" sz="1200" spc="-1" strike="noStrike">
                <a:solidFill>
                  <a:srgbClr val="000000"/>
                </a:solidFill>
                <a:latin typeface="Red Hat Display"/>
                <a:ea typeface="Red Hat Display"/>
              </a:rPr>
              <a:t>Private</a:t>
            </a:r>
            <a:br/>
            <a:r>
              <a:rPr b="0" lang="en" sz="1200" spc="-1" strike="noStrike">
                <a:solidFill>
                  <a:srgbClr val="000000"/>
                </a:solidFill>
                <a:latin typeface="Red Hat Display"/>
                <a:ea typeface="Red Hat Display"/>
              </a:rPr>
              <a:t>Automation Hub</a:t>
            </a:r>
            <a:endParaRPr b="0" lang="en-US" sz="1200" spc="-1" strike="noStrike">
              <a:latin typeface="Arial"/>
            </a:endParaRPr>
          </a:p>
        </p:txBody>
      </p:sp>
      <p:sp>
        <p:nvSpPr>
          <p:cNvPr id="1052" name="Google Shape;723;p44"/>
          <p:cNvSpPr/>
          <p:nvPr/>
        </p:nvSpPr>
        <p:spPr>
          <a:xfrm>
            <a:off x="2628720" y="2620440"/>
            <a:ext cx="1599120" cy="57996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0"/>
              </a:tabLst>
            </a:pPr>
            <a:r>
              <a:rPr b="0" lang="en" sz="1200" spc="-1" strike="noStrike">
                <a:solidFill>
                  <a:srgbClr val="000000"/>
                </a:solidFill>
                <a:latin typeface="Red Hat Text"/>
                <a:ea typeface="Red Hat Text"/>
              </a:rPr>
              <a:t>Custom</a:t>
            </a:r>
            <a:endParaRPr b="0" lang="en-US" sz="1200" spc="-1" strike="noStrike">
              <a:latin typeface="Arial"/>
            </a:endParaRPr>
          </a:p>
          <a:p>
            <a:pPr>
              <a:lnSpc>
                <a:spcPct val="100000"/>
              </a:lnSpc>
              <a:tabLst>
                <a:tab algn="l" pos="0"/>
              </a:tabLst>
            </a:pPr>
            <a:r>
              <a:rPr b="0" lang="en" sz="1200" spc="-1" strike="noStrike">
                <a:solidFill>
                  <a:srgbClr val="000000"/>
                </a:solidFill>
                <a:latin typeface="Red Hat Text"/>
                <a:ea typeface="Red Hat Text"/>
              </a:rPr>
              <a:t>enterprise content</a:t>
            </a:r>
            <a:endParaRPr b="0" lang="en-US" sz="1200" spc="-1" strike="noStrike">
              <a:latin typeface="Arial"/>
            </a:endParaRPr>
          </a:p>
        </p:txBody>
      </p:sp>
      <p:sp>
        <p:nvSpPr>
          <p:cNvPr id="1053" name="Google Shape;724;p44"/>
          <p:cNvSpPr/>
          <p:nvPr/>
        </p:nvSpPr>
        <p:spPr>
          <a:xfrm>
            <a:off x="4503960" y="3684240"/>
            <a:ext cx="1099800" cy="360"/>
          </a:xfrm>
          <a:custGeom>
            <a:avLst/>
            <a:gdLst/>
            <a:ahLst/>
            <a:rect l="l" t="t" r="r" b="b"/>
            <a:pathLst>
              <a:path w="21600" h="21600">
                <a:moveTo>
                  <a:pt x="0" y="0"/>
                </a:moveTo>
                <a:lnTo>
                  <a:pt x="21600" y="21600"/>
                </a:lnTo>
              </a:path>
            </a:pathLst>
          </a:custGeom>
          <a:noFill/>
          <a:ln w="19050">
            <a:solidFill>
              <a:srgbClr val="000000"/>
            </a:solidFill>
            <a:round/>
            <a:tailEnd len="med" type="triangle" w="med"/>
          </a:ln>
        </p:spPr>
        <p:style>
          <a:lnRef idx="0"/>
          <a:fillRef idx="0"/>
          <a:effectRef idx="0"/>
          <a:fontRef idx="minor"/>
        </p:style>
      </p:sp>
      <p:sp>
        <p:nvSpPr>
          <p:cNvPr id="1054" name="Google Shape;725;p44"/>
          <p:cNvSpPr/>
          <p:nvPr/>
        </p:nvSpPr>
        <p:spPr>
          <a:xfrm>
            <a:off x="6778800" y="3684240"/>
            <a:ext cx="1221480" cy="360"/>
          </a:xfrm>
          <a:custGeom>
            <a:avLst/>
            <a:gdLst/>
            <a:ahLst/>
            <a:rect l="l" t="t" r="r" b="b"/>
            <a:pathLst>
              <a:path w="21600" h="21600">
                <a:moveTo>
                  <a:pt x="0" y="0"/>
                </a:moveTo>
                <a:lnTo>
                  <a:pt x="21600" y="21600"/>
                </a:lnTo>
              </a:path>
            </a:pathLst>
          </a:custGeom>
          <a:noFill/>
          <a:ln cap="rnd" w="19050">
            <a:solidFill>
              <a:srgbClr val="000000"/>
            </a:solidFill>
            <a:round/>
            <a:tailEnd len="med" type="triangle" w="med"/>
          </a:ln>
        </p:spPr>
        <p:style>
          <a:lnRef idx="0"/>
          <a:fillRef idx="0"/>
          <a:effectRef idx="0"/>
          <a:fontRef idx="minor"/>
        </p:style>
      </p:sp>
      <p:sp>
        <p:nvSpPr>
          <p:cNvPr id="1055" name="Google Shape;726;p44"/>
          <p:cNvSpPr/>
          <p:nvPr/>
        </p:nvSpPr>
        <p:spPr>
          <a:xfrm>
            <a:off x="2628720" y="3314880"/>
            <a:ext cx="1599120" cy="57996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0"/>
              </a:tabLst>
            </a:pPr>
            <a:r>
              <a:rPr b="0" lang="en" sz="1200" spc="-1" strike="noStrike">
                <a:solidFill>
                  <a:srgbClr val="000000"/>
                </a:solidFill>
                <a:latin typeface="Red Hat Text"/>
                <a:ea typeface="Red Hat Text"/>
              </a:rPr>
              <a:t>Automation Hub</a:t>
            </a:r>
            <a:endParaRPr b="0" lang="en-US" sz="1200" spc="-1" strike="noStrike">
              <a:latin typeface="Arial"/>
            </a:endParaRPr>
          </a:p>
          <a:p>
            <a:pPr>
              <a:lnSpc>
                <a:spcPct val="100000"/>
              </a:lnSpc>
              <a:tabLst>
                <a:tab algn="l" pos="0"/>
              </a:tabLst>
            </a:pPr>
            <a:r>
              <a:rPr b="0" i="1" lang="en" sz="1200" spc="-1" strike="noStrike">
                <a:solidFill>
                  <a:srgbClr val="000000"/>
                </a:solidFill>
                <a:latin typeface="Red Hat Text"/>
                <a:ea typeface="Red Hat Text"/>
              </a:rPr>
              <a:t>cloud.redhat.com</a:t>
            </a:r>
            <a:endParaRPr b="0" lang="en-US" sz="1200" spc="-1" strike="noStrike">
              <a:latin typeface="Arial"/>
            </a:endParaRPr>
          </a:p>
        </p:txBody>
      </p:sp>
      <p:sp>
        <p:nvSpPr>
          <p:cNvPr id="1056" name="Google Shape;727;p44"/>
          <p:cNvSpPr/>
          <p:nvPr/>
        </p:nvSpPr>
        <p:spPr>
          <a:xfrm>
            <a:off x="2628720" y="4119120"/>
            <a:ext cx="1584360" cy="56664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0"/>
              </a:tabLst>
            </a:pPr>
            <a:r>
              <a:rPr b="0" lang="en" sz="1200" spc="-1" strike="noStrike">
                <a:solidFill>
                  <a:srgbClr val="000000"/>
                </a:solidFill>
                <a:latin typeface="Red Hat Text"/>
                <a:ea typeface="Red Hat Text"/>
              </a:rPr>
              <a:t>Ansible Galaxy</a:t>
            </a:r>
            <a:endParaRPr b="0" lang="en-US" sz="1200" spc="-1" strike="noStrike">
              <a:latin typeface="Arial"/>
            </a:endParaRPr>
          </a:p>
        </p:txBody>
      </p:sp>
      <p:sp>
        <p:nvSpPr>
          <p:cNvPr id="1057" name="Google Shape;728;p44"/>
          <p:cNvSpPr/>
          <p:nvPr/>
        </p:nvSpPr>
        <p:spPr>
          <a:xfrm>
            <a:off x="914040" y="2657520"/>
            <a:ext cx="913320" cy="452520"/>
          </a:xfrm>
          <a:prstGeom prst="rect">
            <a:avLst/>
          </a:prstGeom>
          <a:solidFill>
            <a:srgbClr val="f3f3f3"/>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900" spc="-1" strike="noStrike">
                <a:solidFill>
                  <a:srgbClr val="ee0000"/>
                </a:solidFill>
                <a:latin typeface="Red Hat Display Medium"/>
                <a:ea typeface="Red Hat Display Medium"/>
              </a:rPr>
              <a:t>Developer</a:t>
            </a:r>
            <a:br/>
            <a:r>
              <a:rPr b="0" lang="en" sz="900" spc="-1" strike="noStrike">
                <a:solidFill>
                  <a:srgbClr val="ee0000"/>
                </a:solidFill>
                <a:latin typeface="Red Hat Display Medium"/>
                <a:ea typeface="Red Hat Display Medium"/>
              </a:rPr>
              <a:t>IDE</a:t>
            </a:r>
            <a:endParaRPr b="0" lang="en-US" sz="900" spc="-1" strike="noStrike">
              <a:latin typeface="Arial"/>
            </a:endParaRPr>
          </a:p>
        </p:txBody>
      </p:sp>
      <p:sp>
        <p:nvSpPr>
          <p:cNvPr id="1058" name="Google Shape;729;p44"/>
          <p:cNvSpPr/>
          <p:nvPr/>
        </p:nvSpPr>
        <p:spPr>
          <a:xfrm>
            <a:off x="914400" y="4182840"/>
            <a:ext cx="913320" cy="452520"/>
          </a:xfrm>
          <a:prstGeom prst="rect">
            <a:avLst/>
          </a:prstGeom>
          <a:solidFill>
            <a:srgbClr val="f3f3f3"/>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900" spc="-1" strike="noStrike">
                <a:solidFill>
                  <a:srgbClr val="ee0000"/>
                </a:solidFill>
                <a:latin typeface="Red Hat Display Medium"/>
                <a:ea typeface="Red Hat Display Medium"/>
              </a:rPr>
              <a:t>Content</a:t>
            </a:r>
            <a:br/>
            <a:r>
              <a:rPr b="0" lang="en" sz="900" spc="-1" strike="noStrike">
                <a:solidFill>
                  <a:srgbClr val="ee0000"/>
                </a:solidFill>
                <a:latin typeface="Red Hat Display Medium"/>
                <a:ea typeface="Red Hat Display Medium"/>
              </a:rPr>
              <a:t>SDK</a:t>
            </a:r>
            <a:endParaRPr b="0" lang="en-US" sz="900" spc="-1" strike="noStrike">
              <a:latin typeface="Arial"/>
            </a:endParaRPr>
          </a:p>
        </p:txBody>
      </p:sp>
      <p:sp>
        <p:nvSpPr>
          <p:cNvPr id="1059" name="Google Shape;730;p44"/>
          <p:cNvSpPr/>
          <p:nvPr/>
        </p:nvSpPr>
        <p:spPr>
          <a:xfrm>
            <a:off x="1383480" y="5486400"/>
            <a:ext cx="3188520" cy="456480"/>
          </a:xfrm>
          <a:prstGeom prst="chevron">
            <a:avLst>
              <a:gd name="adj" fmla="val 50000"/>
            </a:avLst>
          </a:prstGeom>
          <a:solidFill>
            <a:schemeClr val="accent4"/>
          </a:solidFill>
          <a:ln w="0">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ffffff"/>
                </a:solidFill>
                <a:latin typeface="Arial"/>
                <a:ea typeface="Arial"/>
              </a:rPr>
              <a:t>Build</a:t>
            </a:r>
            <a:endParaRPr b="0" lang="en-US" sz="1400" spc="-1" strike="noStrike">
              <a:latin typeface="Arial"/>
            </a:endParaRPr>
          </a:p>
        </p:txBody>
      </p:sp>
      <p:sp>
        <p:nvSpPr>
          <p:cNvPr id="1060" name="Google Shape;731;p44"/>
          <p:cNvSpPr/>
          <p:nvPr/>
        </p:nvSpPr>
        <p:spPr>
          <a:xfrm>
            <a:off x="4577400" y="5486400"/>
            <a:ext cx="3188520" cy="456480"/>
          </a:xfrm>
          <a:prstGeom prst="chevron">
            <a:avLst>
              <a:gd name="adj" fmla="val 50000"/>
            </a:avLst>
          </a:prstGeom>
          <a:solidFill>
            <a:schemeClr val="accent2"/>
          </a:solidFill>
          <a:ln w="0">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ffffff"/>
                </a:solidFill>
                <a:latin typeface="Arial"/>
                <a:ea typeface="Arial"/>
              </a:rPr>
              <a:t>Publish</a:t>
            </a:r>
            <a:endParaRPr b="0" lang="en-US" sz="1400" spc="-1" strike="noStrike">
              <a:latin typeface="Arial"/>
            </a:endParaRPr>
          </a:p>
        </p:txBody>
      </p:sp>
      <p:sp>
        <p:nvSpPr>
          <p:cNvPr id="1061" name="Google Shape;732;p44"/>
          <p:cNvSpPr/>
          <p:nvPr/>
        </p:nvSpPr>
        <p:spPr>
          <a:xfrm>
            <a:off x="7769880" y="5486400"/>
            <a:ext cx="3199320" cy="456480"/>
          </a:xfrm>
          <a:prstGeom prst="chevron">
            <a:avLst>
              <a:gd name="adj" fmla="val 50000"/>
            </a:avLst>
          </a:prstGeom>
          <a:solidFill>
            <a:schemeClr val="accent1"/>
          </a:solidFill>
          <a:ln w="0">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ffffff"/>
                </a:solidFill>
                <a:latin typeface="Arial"/>
                <a:ea typeface="Arial"/>
              </a:rPr>
              <a:t>Deliver</a:t>
            </a:r>
            <a:endParaRPr b="0" lang="en-US" sz="1400" spc="-1" strike="noStrike">
              <a:latin typeface="Arial"/>
            </a:endParaRPr>
          </a:p>
        </p:txBody>
      </p:sp>
      <p:sp>
        <p:nvSpPr>
          <p:cNvPr id="1062" name="Google Shape;733;p44"/>
          <p:cNvSpPr/>
          <p:nvPr/>
        </p:nvSpPr>
        <p:spPr>
          <a:xfrm flipH="1">
            <a:off x="4484160" y="2912040"/>
            <a:ext cx="566280" cy="1543320"/>
          </a:xfrm>
          <a:custGeom>
            <a:avLst/>
            <a:gdLst/>
            <a:ahLst/>
            <a:rect l="l" t="t" r="r" b="b"/>
            <a:pathLst>
              <a:path w="13889" h="119147">
                <a:moveTo>
                  <a:pt x="13455" y="0"/>
                </a:moveTo>
                <a:lnTo>
                  <a:pt x="0" y="0"/>
                </a:lnTo>
                <a:lnTo>
                  <a:pt x="0" y="119147"/>
                </a:lnTo>
                <a:lnTo>
                  <a:pt x="13889" y="119147"/>
                </a:lnTo>
              </a:path>
            </a:pathLst>
          </a:custGeom>
          <a:noFill/>
          <a:ln w="19050">
            <a:solidFill>
              <a:srgbClr val="000000"/>
            </a:solidFill>
            <a:round/>
          </a:ln>
        </p:spPr>
        <p:style>
          <a:lnRef idx="0"/>
          <a:fillRef idx="0"/>
          <a:effectRef idx="0"/>
          <a:fontRef idx="minor"/>
        </p:style>
      </p:sp>
      <p:sp>
        <p:nvSpPr>
          <p:cNvPr id="1063" name="Google Shape;734;p44"/>
          <p:cNvSpPr/>
          <p:nvPr/>
        </p:nvSpPr>
        <p:spPr>
          <a:xfrm>
            <a:off x="1891080" y="3359880"/>
            <a:ext cx="566640" cy="566640"/>
          </a:xfrm>
          <a:prstGeom prst="ellipse">
            <a:avLst/>
          </a:prstGeom>
          <a:solidFill>
            <a:srgbClr val="ffffff"/>
          </a:solidFill>
          <a:ln w="19050">
            <a:solidFill>
              <a:srgbClr val="a30000"/>
            </a:solidFill>
            <a:round/>
          </a:ln>
        </p:spPr>
        <p:style>
          <a:lnRef idx="0"/>
          <a:fillRef idx="0"/>
          <a:effectRef idx="0"/>
          <a:fontRef idx="minor"/>
        </p:style>
      </p:sp>
      <p:sp>
        <p:nvSpPr>
          <p:cNvPr id="1064" name="Google Shape;735;p44"/>
          <p:cNvSpPr/>
          <p:nvPr/>
        </p:nvSpPr>
        <p:spPr>
          <a:xfrm>
            <a:off x="1891080" y="4119120"/>
            <a:ext cx="566640" cy="566640"/>
          </a:xfrm>
          <a:prstGeom prst="ellipse">
            <a:avLst/>
          </a:prstGeom>
          <a:solidFill>
            <a:srgbClr val="ffffff"/>
          </a:solidFill>
          <a:ln w="19050">
            <a:solidFill>
              <a:srgbClr val="a30000"/>
            </a:solidFill>
            <a:round/>
          </a:ln>
        </p:spPr>
        <p:style>
          <a:lnRef idx="0"/>
          <a:fillRef idx="0"/>
          <a:effectRef idx="0"/>
          <a:fontRef idx="minor"/>
        </p:style>
      </p:sp>
      <p:pic>
        <p:nvPicPr>
          <p:cNvPr id="1065" name="Google Shape;736;p44" descr=""/>
          <p:cNvPicPr/>
          <p:nvPr/>
        </p:nvPicPr>
        <p:blipFill>
          <a:blip r:embed="rId1"/>
          <a:srcRect l="0" t="0" r="65747" b="0"/>
          <a:stretch/>
        </p:blipFill>
        <p:spPr>
          <a:xfrm>
            <a:off x="1969920" y="3499200"/>
            <a:ext cx="421200" cy="291240"/>
          </a:xfrm>
          <a:prstGeom prst="rect">
            <a:avLst/>
          </a:prstGeom>
          <a:ln w="0">
            <a:noFill/>
          </a:ln>
        </p:spPr>
      </p:pic>
      <p:pic>
        <p:nvPicPr>
          <p:cNvPr id="1066" name="Google Shape;737;p44" descr=""/>
          <p:cNvPicPr/>
          <p:nvPr/>
        </p:nvPicPr>
        <p:blipFill>
          <a:blip r:embed="rId2"/>
          <a:stretch/>
        </p:blipFill>
        <p:spPr>
          <a:xfrm>
            <a:off x="2000880" y="4228920"/>
            <a:ext cx="346320" cy="346320"/>
          </a:xfrm>
          <a:prstGeom prst="rect">
            <a:avLst/>
          </a:prstGeom>
          <a:ln w="0">
            <a:noFill/>
          </a:ln>
        </p:spPr>
      </p:pic>
      <p:sp>
        <p:nvSpPr>
          <p:cNvPr id="1067" name="Google Shape;738;p44"/>
          <p:cNvSpPr/>
          <p:nvPr/>
        </p:nvSpPr>
        <p:spPr>
          <a:xfrm>
            <a:off x="9590400" y="2514600"/>
            <a:ext cx="346320" cy="2285280"/>
          </a:xfrm>
          <a:custGeom>
            <a:avLst/>
            <a:gdLst/>
            <a:ahLst/>
            <a:rect l="l" t="t" r="r" b="b"/>
            <a:pathLst>
              <a:path w="13889" h="119147">
                <a:moveTo>
                  <a:pt x="13455" y="0"/>
                </a:moveTo>
                <a:lnTo>
                  <a:pt x="0" y="0"/>
                </a:lnTo>
                <a:lnTo>
                  <a:pt x="0" y="119147"/>
                </a:lnTo>
                <a:lnTo>
                  <a:pt x="13889" y="119147"/>
                </a:lnTo>
              </a:path>
            </a:pathLst>
          </a:custGeom>
          <a:noFill/>
          <a:ln w="19050">
            <a:solidFill>
              <a:srgbClr val="000000"/>
            </a:solidFill>
            <a:round/>
            <a:headEnd len="med" type="triangle" w="med"/>
            <a:tailEnd len="med" type="triangle" w="med"/>
          </a:ln>
        </p:spPr>
        <p:style>
          <a:lnRef idx="0"/>
          <a:fillRef idx="0"/>
          <a:effectRef idx="0"/>
          <a:fontRef idx="minor"/>
        </p:style>
      </p:sp>
      <p:sp>
        <p:nvSpPr>
          <p:cNvPr id="1068" name="Google Shape;739;p44"/>
          <p:cNvSpPr/>
          <p:nvPr/>
        </p:nvSpPr>
        <p:spPr>
          <a:xfrm>
            <a:off x="9592920" y="3299400"/>
            <a:ext cx="337680" cy="360"/>
          </a:xfrm>
          <a:custGeom>
            <a:avLst/>
            <a:gdLst/>
            <a:ahLst/>
            <a:rect l="l" t="t" r="r" b="b"/>
            <a:pathLst>
              <a:path w="21600" h="21600">
                <a:moveTo>
                  <a:pt x="0" y="0"/>
                </a:moveTo>
                <a:lnTo>
                  <a:pt x="21600" y="21600"/>
                </a:lnTo>
              </a:path>
            </a:pathLst>
          </a:custGeom>
          <a:noFill/>
          <a:ln w="19050">
            <a:solidFill>
              <a:srgbClr val="000000"/>
            </a:solidFill>
            <a:round/>
            <a:tailEnd len="med" type="triangle" w="med"/>
          </a:ln>
        </p:spPr>
        <p:style>
          <a:lnRef idx="0"/>
          <a:fillRef idx="0"/>
          <a:effectRef idx="0"/>
          <a:fontRef idx="minor"/>
        </p:style>
      </p:sp>
      <p:sp>
        <p:nvSpPr>
          <p:cNvPr id="1069" name="Google Shape;740;p44"/>
          <p:cNvSpPr/>
          <p:nvPr/>
        </p:nvSpPr>
        <p:spPr>
          <a:xfrm>
            <a:off x="9592920" y="4000680"/>
            <a:ext cx="337680" cy="360"/>
          </a:xfrm>
          <a:custGeom>
            <a:avLst/>
            <a:gdLst/>
            <a:ahLst/>
            <a:rect l="l" t="t" r="r" b="b"/>
            <a:pathLst>
              <a:path w="21600" h="21600">
                <a:moveTo>
                  <a:pt x="0" y="0"/>
                </a:moveTo>
                <a:lnTo>
                  <a:pt x="21600" y="21600"/>
                </a:lnTo>
              </a:path>
            </a:pathLst>
          </a:custGeom>
          <a:noFill/>
          <a:ln w="19050">
            <a:solidFill>
              <a:srgbClr val="000000"/>
            </a:solidFill>
            <a:round/>
            <a:tailEnd len="med" type="triangle" w="med"/>
          </a:ln>
        </p:spPr>
        <p:style>
          <a:lnRef idx="0"/>
          <a:fillRef idx="0"/>
          <a:effectRef idx="0"/>
          <a:fontRef idx="minor"/>
        </p:style>
      </p:sp>
      <p:sp>
        <p:nvSpPr>
          <p:cNvPr id="1070" name="Google Shape;741;p44"/>
          <p:cNvSpPr/>
          <p:nvPr/>
        </p:nvSpPr>
        <p:spPr>
          <a:xfrm>
            <a:off x="9141840" y="3684240"/>
            <a:ext cx="452160" cy="360"/>
          </a:xfrm>
          <a:custGeom>
            <a:avLst/>
            <a:gdLst/>
            <a:ahLst/>
            <a:rect l="l" t="t" r="r" b="b"/>
            <a:pathLst>
              <a:path w="21600" h="21600">
                <a:moveTo>
                  <a:pt x="0" y="0"/>
                </a:moveTo>
                <a:lnTo>
                  <a:pt x="21600" y="21600"/>
                </a:lnTo>
              </a:path>
            </a:pathLst>
          </a:custGeom>
          <a:noFill/>
          <a:ln cap="rnd" w="19050">
            <a:solidFill>
              <a:srgbClr val="000000"/>
            </a:solidFill>
            <a:round/>
          </a:ln>
        </p:spPr>
        <p:style>
          <a:lnRef idx="0"/>
          <a:fillRef idx="0"/>
          <a:effectRef idx="0"/>
          <a:fontRef idx="minor"/>
        </p:style>
      </p:sp>
      <p:pic>
        <p:nvPicPr>
          <p:cNvPr id="1071" name="Google Shape;742;p44" descr=""/>
          <p:cNvPicPr/>
          <p:nvPr/>
        </p:nvPicPr>
        <p:blipFill>
          <a:blip r:embed="rId3"/>
          <a:stretch/>
        </p:blipFill>
        <p:spPr>
          <a:xfrm>
            <a:off x="1963800" y="2675160"/>
            <a:ext cx="421200" cy="421200"/>
          </a:xfrm>
          <a:prstGeom prst="rect">
            <a:avLst/>
          </a:prstGeom>
          <a:ln w="0">
            <a:noFill/>
          </a:ln>
        </p:spPr>
      </p:pic>
      <p:sp>
        <p:nvSpPr>
          <p:cNvPr id="1072" name="Google Shape;743;p44"/>
          <p:cNvSpPr/>
          <p:nvPr/>
        </p:nvSpPr>
        <p:spPr>
          <a:xfrm>
            <a:off x="5802840" y="3256560"/>
            <a:ext cx="776880" cy="801720"/>
          </a:xfrm>
          <a:prstGeom prst="roundRect">
            <a:avLst>
              <a:gd name="adj" fmla="val 16667"/>
            </a:avLst>
          </a:prstGeom>
          <a:solidFill>
            <a:schemeClr val="lt1"/>
          </a:solidFill>
          <a:ln w="28575">
            <a:solidFill>
              <a:srgbClr val="353535"/>
            </a:solidFill>
            <a:round/>
          </a:ln>
        </p:spPr>
        <p:style>
          <a:lnRef idx="0"/>
          <a:fillRef idx="0"/>
          <a:effectRef idx="0"/>
          <a:fontRef idx="minor"/>
        </p:style>
      </p:sp>
      <p:pic>
        <p:nvPicPr>
          <p:cNvPr id="1073" name="Google Shape;744;p44" descr=""/>
          <p:cNvPicPr/>
          <p:nvPr/>
        </p:nvPicPr>
        <p:blipFill>
          <a:blip r:embed="rId4"/>
          <a:stretch/>
        </p:blipFill>
        <p:spPr>
          <a:xfrm>
            <a:off x="5802840" y="3286440"/>
            <a:ext cx="776880" cy="776520"/>
          </a:xfrm>
          <a:prstGeom prst="rect">
            <a:avLst/>
          </a:prstGeom>
          <a:ln w="0">
            <a:noFill/>
          </a:ln>
        </p:spPr>
      </p:pic>
      <p:pic>
        <p:nvPicPr>
          <p:cNvPr id="1074" name="Google Shape;745;p44" descr=""/>
          <p:cNvPicPr/>
          <p:nvPr/>
        </p:nvPicPr>
        <p:blipFill>
          <a:blip r:embed="rId5"/>
          <a:stretch/>
        </p:blipFill>
        <p:spPr>
          <a:xfrm>
            <a:off x="8238600" y="3333240"/>
            <a:ext cx="682560" cy="682560"/>
          </a:xfrm>
          <a:prstGeom prst="rect">
            <a:avLst/>
          </a:prstGeom>
          <a:ln w="0">
            <a:noFill/>
          </a:ln>
        </p:spPr>
      </p:pic>
      <p:pic>
        <p:nvPicPr>
          <p:cNvPr id="1075" name="Google Shape;746;p44" descr=""/>
          <p:cNvPicPr/>
          <p:nvPr/>
        </p:nvPicPr>
        <p:blipFill>
          <a:blip r:embed="rId6"/>
          <a:stretch/>
        </p:blipFill>
        <p:spPr>
          <a:xfrm>
            <a:off x="10246320" y="2357640"/>
            <a:ext cx="422640" cy="422640"/>
          </a:xfrm>
          <a:prstGeom prst="rect">
            <a:avLst/>
          </a:prstGeom>
          <a:ln w="0">
            <a:noFill/>
          </a:ln>
        </p:spPr>
      </p:pic>
      <p:pic>
        <p:nvPicPr>
          <p:cNvPr id="1076" name="Google Shape;747;p44" descr=""/>
          <p:cNvPicPr/>
          <p:nvPr/>
        </p:nvPicPr>
        <p:blipFill>
          <a:blip r:embed="rId7"/>
          <a:stretch/>
        </p:blipFill>
        <p:spPr>
          <a:xfrm>
            <a:off x="10237320" y="3037680"/>
            <a:ext cx="451800" cy="451800"/>
          </a:xfrm>
          <a:prstGeom prst="rect">
            <a:avLst/>
          </a:prstGeom>
          <a:ln w="0">
            <a:noFill/>
          </a:ln>
        </p:spPr>
      </p:pic>
      <p:pic>
        <p:nvPicPr>
          <p:cNvPr id="1077" name="Google Shape;748;p44" descr=""/>
          <p:cNvPicPr/>
          <p:nvPr/>
        </p:nvPicPr>
        <p:blipFill>
          <a:blip r:embed="rId8"/>
          <a:srcRect l="157" t="0" r="157" b="0"/>
          <a:stretch/>
        </p:blipFill>
        <p:spPr>
          <a:xfrm>
            <a:off x="10279800" y="3808800"/>
            <a:ext cx="355680" cy="355680"/>
          </a:xfrm>
          <a:prstGeom prst="rect">
            <a:avLst/>
          </a:prstGeom>
          <a:ln w="0">
            <a:noFill/>
          </a:ln>
        </p:spPr>
      </p:pic>
      <p:pic>
        <p:nvPicPr>
          <p:cNvPr id="1078" name="Google Shape;749;p44" descr=""/>
          <p:cNvPicPr/>
          <p:nvPr/>
        </p:nvPicPr>
        <p:blipFill>
          <a:blip r:embed="rId9"/>
          <a:stretch/>
        </p:blipFill>
        <p:spPr>
          <a:xfrm>
            <a:off x="10253520" y="4545360"/>
            <a:ext cx="419760" cy="4197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79" name="Google Shape;754;p45"/>
          <p:cNvSpPr/>
          <p:nvPr/>
        </p:nvSpPr>
        <p:spPr>
          <a:xfrm>
            <a:off x="8930520" y="2284200"/>
            <a:ext cx="1636920" cy="1637280"/>
          </a:xfrm>
          <a:prstGeom prst="ellipse">
            <a:avLst/>
          </a:prstGeom>
          <a:solidFill>
            <a:srgbClr val="ffffff"/>
          </a:solidFill>
          <a:ln cap="rnd" w="19050">
            <a:solidFill>
              <a:srgbClr val="808080"/>
            </a:solidFill>
            <a:prstDash val="dot"/>
            <a:round/>
          </a:ln>
        </p:spPr>
        <p:style>
          <a:lnRef idx="0"/>
          <a:fillRef idx="0"/>
          <a:effectRef idx="0"/>
          <a:fontRef idx="minor"/>
        </p:style>
      </p:sp>
      <p:sp>
        <p:nvSpPr>
          <p:cNvPr id="1080" name="Google Shape;755;p45"/>
          <p:cNvSpPr/>
          <p:nvPr/>
        </p:nvSpPr>
        <p:spPr>
          <a:xfrm>
            <a:off x="5275800" y="2284200"/>
            <a:ext cx="1636920" cy="1637280"/>
          </a:xfrm>
          <a:prstGeom prst="ellipse">
            <a:avLst/>
          </a:prstGeom>
          <a:solidFill>
            <a:srgbClr val="ffffff"/>
          </a:solidFill>
          <a:ln cap="rnd" w="19050">
            <a:solidFill>
              <a:srgbClr val="808080"/>
            </a:solidFill>
            <a:prstDash val="dot"/>
            <a:round/>
          </a:ln>
        </p:spPr>
        <p:style>
          <a:lnRef idx="0"/>
          <a:fillRef idx="0"/>
          <a:effectRef idx="0"/>
          <a:fontRef idx="minor"/>
        </p:style>
      </p:sp>
      <p:sp>
        <p:nvSpPr>
          <p:cNvPr id="1081" name="Google Shape;756;p45"/>
          <p:cNvSpPr/>
          <p:nvPr/>
        </p:nvSpPr>
        <p:spPr>
          <a:xfrm>
            <a:off x="1618920" y="2284200"/>
            <a:ext cx="1636920" cy="1637280"/>
          </a:xfrm>
          <a:prstGeom prst="ellipse">
            <a:avLst/>
          </a:prstGeom>
          <a:solidFill>
            <a:srgbClr val="ffffff"/>
          </a:solidFill>
          <a:ln cap="rnd" w="19050">
            <a:solidFill>
              <a:srgbClr val="808080"/>
            </a:solidFill>
            <a:prstDash val="dot"/>
            <a:round/>
          </a:ln>
        </p:spPr>
        <p:style>
          <a:lnRef idx="0"/>
          <a:fillRef idx="0"/>
          <a:effectRef idx="0"/>
          <a:fontRef idx="minor"/>
        </p:style>
      </p:sp>
      <p:sp>
        <p:nvSpPr>
          <p:cNvPr id="1082"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Create</a:t>
            </a:r>
            <a:endParaRPr b="0" lang="en-US" sz="1000" spc="-1" strike="noStrike">
              <a:latin typeface="Arial"/>
            </a:endParaRPr>
          </a:p>
        </p:txBody>
      </p:sp>
      <p:sp>
        <p:nvSpPr>
          <p:cNvPr id="1083"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6FB46254-6EA3-483D-A9C3-EE4B2C428B9B}"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1084" name="PlaceHolder 3"/>
          <p:cNvSpPr>
            <a:spLocks noGrp="1"/>
          </p:cNvSpPr>
          <p:nvPr>
            <p:ph type="subTitle"/>
          </p:nvPr>
        </p:nvSpPr>
        <p:spPr>
          <a:xfrm>
            <a:off x="4467240" y="4809960"/>
            <a:ext cx="3253680" cy="914760"/>
          </a:xfrm>
          <a:prstGeom prst="rect">
            <a:avLst/>
          </a:prstGeom>
          <a:noFill/>
          <a:ln w="0">
            <a:noFill/>
          </a:ln>
        </p:spPr>
        <p:txBody>
          <a:bodyPr lIns="0" rIns="0" tIns="0" bIns="0" anchor="t">
            <a:noAutofit/>
          </a:bodyPr>
          <a:p>
            <a:pPr algn="ctr">
              <a:lnSpc>
                <a:spcPct val="140000"/>
              </a:lnSpc>
              <a:spcAft>
                <a:spcPts val="499"/>
              </a:spcAft>
              <a:tabLst>
                <a:tab algn="l" pos="0"/>
              </a:tabLst>
            </a:pPr>
            <a:r>
              <a:rPr b="0" lang="en" sz="1400" spc="-1" strike="noStrike">
                <a:solidFill>
                  <a:srgbClr val="000000"/>
                </a:solidFill>
                <a:latin typeface="Red Hat Display"/>
                <a:ea typeface="Red Hat Display"/>
              </a:rPr>
              <a:t>Automation controller pulls the collections from Automation Hub automatically</a:t>
            </a:r>
            <a:endParaRPr b="0" lang="en-US" sz="1400" spc="-1" strike="noStrike">
              <a:latin typeface="Arial"/>
            </a:endParaRPr>
          </a:p>
        </p:txBody>
      </p:sp>
      <p:sp>
        <p:nvSpPr>
          <p:cNvPr id="1085" name="PlaceHolder 4"/>
          <p:cNvSpPr>
            <a:spLocks noGrp="1"/>
          </p:cNvSpPr>
          <p:nvPr>
            <p:ph type="subTitle"/>
          </p:nvPr>
        </p:nvSpPr>
        <p:spPr>
          <a:xfrm>
            <a:off x="8122320" y="4320720"/>
            <a:ext cx="3253680" cy="321120"/>
          </a:xfrm>
          <a:prstGeom prst="rect">
            <a:avLst/>
          </a:prstGeom>
          <a:noFill/>
          <a:ln w="0">
            <a:noFill/>
          </a:ln>
        </p:spPr>
        <p:txBody>
          <a:bodyPr lIns="0" rIns="0" tIns="0" bIns="0" anchor="b">
            <a:noAutofit/>
          </a:bodyPr>
          <a:p>
            <a:pPr algn="ctr">
              <a:lnSpc>
                <a:spcPct val="114000"/>
              </a:lnSpc>
              <a:tabLst>
                <a:tab algn="l" pos="0"/>
              </a:tabLst>
            </a:pPr>
            <a:r>
              <a:rPr b="0" lang="en" sz="2400" spc="-1" strike="noStrike">
                <a:solidFill>
                  <a:srgbClr val="ee0000"/>
                </a:solidFill>
                <a:latin typeface="Red Hat Display Medium"/>
                <a:ea typeface="Red Hat Display Medium"/>
              </a:rPr>
              <a:t>Command line</a:t>
            </a:r>
            <a:endParaRPr b="0" lang="en-US" sz="2400" spc="-1" strike="noStrike">
              <a:latin typeface="Arial"/>
            </a:endParaRPr>
          </a:p>
        </p:txBody>
      </p:sp>
      <p:sp>
        <p:nvSpPr>
          <p:cNvPr id="1086" name="PlaceHolder 5"/>
          <p:cNvSpPr>
            <a:spLocks noGrp="1"/>
          </p:cNvSpPr>
          <p:nvPr>
            <p:ph type="subTitle"/>
          </p:nvPr>
        </p:nvSpPr>
        <p:spPr>
          <a:xfrm>
            <a:off x="4467240" y="4320720"/>
            <a:ext cx="3253680" cy="321120"/>
          </a:xfrm>
          <a:prstGeom prst="rect">
            <a:avLst/>
          </a:prstGeom>
          <a:noFill/>
          <a:ln w="0">
            <a:noFill/>
          </a:ln>
        </p:spPr>
        <p:txBody>
          <a:bodyPr lIns="0" rIns="0" tIns="0" bIns="0" anchor="b">
            <a:noAutofit/>
          </a:bodyPr>
          <a:p>
            <a:pPr algn="ctr">
              <a:lnSpc>
                <a:spcPct val="114000"/>
              </a:lnSpc>
              <a:tabLst>
                <a:tab algn="l" pos="0"/>
              </a:tabLst>
            </a:pPr>
            <a:r>
              <a:rPr b="0" lang="en" sz="2400" spc="-1" strike="noStrike">
                <a:solidFill>
                  <a:srgbClr val="ee0000"/>
                </a:solidFill>
                <a:latin typeface="Red Hat Display Medium"/>
                <a:ea typeface="Red Hat Display Medium"/>
              </a:rPr>
              <a:t>Pull via controller</a:t>
            </a:r>
            <a:endParaRPr b="0" lang="en-US" sz="2400" spc="-1" strike="noStrike">
              <a:latin typeface="Arial"/>
            </a:endParaRPr>
          </a:p>
        </p:txBody>
      </p:sp>
      <p:sp>
        <p:nvSpPr>
          <p:cNvPr id="1087" name="PlaceHolder 6"/>
          <p:cNvSpPr>
            <a:spLocks noGrp="1"/>
          </p:cNvSpPr>
          <p:nvPr>
            <p:ph type="subTitle"/>
          </p:nvPr>
        </p:nvSpPr>
        <p:spPr>
          <a:xfrm>
            <a:off x="8122320" y="4809960"/>
            <a:ext cx="3253680" cy="914760"/>
          </a:xfrm>
          <a:prstGeom prst="rect">
            <a:avLst/>
          </a:prstGeom>
          <a:noFill/>
          <a:ln w="0">
            <a:noFill/>
          </a:ln>
        </p:spPr>
        <p:txBody>
          <a:bodyPr lIns="0" rIns="0" tIns="0" bIns="0" anchor="t">
            <a:noAutofit/>
          </a:bodyPr>
          <a:p>
            <a:pPr algn="ctr">
              <a:lnSpc>
                <a:spcPct val="140000"/>
              </a:lnSpc>
              <a:spcAft>
                <a:spcPts val="499"/>
              </a:spcAft>
              <a:tabLst>
                <a:tab algn="l" pos="0"/>
              </a:tabLst>
            </a:pPr>
            <a:r>
              <a:rPr b="0" lang="en" sz="1400" spc="-1" strike="noStrike">
                <a:solidFill>
                  <a:srgbClr val="000000"/>
                </a:solidFill>
                <a:latin typeface="Red Hat Display"/>
                <a:ea typeface="Red Hat Display"/>
              </a:rPr>
              <a:t>CLI access is also possible via ansible-galaxy command</a:t>
            </a:r>
            <a:endParaRPr b="0" lang="en-US" sz="1400" spc="-1" strike="noStrike">
              <a:latin typeface="Arial"/>
            </a:endParaRPr>
          </a:p>
        </p:txBody>
      </p:sp>
      <p:sp>
        <p:nvSpPr>
          <p:cNvPr id="1088" name="PlaceHolder 7"/>
          <p:cNvSpPr>
            <a:spLocks noGrp="1"/>
          </p:cNvSpPr>
          <p:nvPr>
            <p:ph type="subTitle"/>
          </p:nvPr>
        </p:nvSpPr>
        <p:spPr>
          <a:xfrm>
            <a:off x="812160" y="4320720"/>
            <a:ext cx="3253680" cy="321120"/>
          </a:xfrm>
          <a:prstGeom prst="rect">
            <a:avLst/>
          </a:prstGeom>
          <a:noFill/>
          <a:ln w="0">
            <a:noFill/>
          </a:ln>
        </p:spPr>
        <p:txBody>
          <a:bodyPr lIns="0" rIns="0" tIns="0" bIns="0" anchor="b">
            <a:noAutofit/>
          </a:bodyPr>
          <a:p>
            <a:pPr algn="ctr">
              <a:lnSpc>
                <a:spcPct val="114000"/>
              </a:lnSpc>
              <a:tabLst>
                <a:tab algn="l" pos="0"/>
              </a:tabLst>
            </a:pPr>
            <a:r>
              <a:rPr b="0" lang="en" sz="2400" spc="-1" strike="noStrike">
                <a:solidFill>
                  <a:srgbClr val="ee0000"/>
                </a:solidFill>
                <a:latin typeface="Red Hat Display Medium"/>
                <a:ea typeface="Red Hat Display Medium"/>
              </a:rPr>
              <a:t>Requirements file</a:t>
            </a:r>
            <a:endParaRPr b="0" lang="en-US" sz="2400" spc="-1" strike="noStrike">
              <a:latin typeface="Arial"/>
            </a:endParaRPr>
          </a:p>
        </p:txBody>
      </p:sp>
      <p:sp>
        <p:nvSpPr>
          <p:cNvPr id="1089" name="PlaceHolder 8"/>
          <p:cNvSpPr>
            <a:spLocks noGrp="1"/>
          </p:cNvSpPr>
          <p:nvPr>
            <p:ph type="subTitle"/>
          </p:nvPr>
        </p:nvSpPr>
        <p:spPr>
          <a:xfrm>
            <a:off x="812160" y="4809960"/>
            <a:ext cx="3253680" cy="914760"/>
          </a:xfrm>
          <a:prstGeom prst="rect">
            <a:avLst/>
          </a:prstGeom>
          <a:noFill/>
          <a:ln w="0">
            <a:noFill/>
          </a:ln>
        </p:spPr>
        <p:txBody>
          <a:bodyPr lIns="0" rIns="0" tIns="0" bIns="0" anchor="t">
            <a:noAutofit/>
          </a:bodyPr>
          <a:p>
            <a:pPr algn="ctr">
              <a:lnSpc>
                <a:spcPct val="140000"/>
              </a:lnSpc>
              <a:spcAft>
                <a:spcPts val="499"/>
              </a:spcAft>
              <a:tabLst>
                <a:tab algn="l" pos="0"/>
              </a:tabLst>
            </a:pPr>
            <a:r>
              <a:rPr b="0" lang="en" sz="1400" spc="-1" strike="noStrike">
                <a:solidFill>
                  <a:srgbClr val="000000"/>
                </a:solidFill>
                <a:latin typeface="Red Hat Display"/>
                <a:ea typeface="Red Hat Display"/>
              </a:rPr>
              <a:t>Requirements file defines the required collections for a playbook</a:t>
            </a:r>
            <a:endParaRPr b="0" lang="en-US" sz="1400" spc="-1" strike="noStrike">
              <a:latin typeface="Arial"/>
            </a:endParaRPr>
          </a:p>
        </p:txBody>
      </p:sp>
      <p:sp>
        <p:nvSpPr>
          <p:cNvPr id="1090" name="PlaceHolder 9"/>
          <p:cNvSpPr>
            <a:spLocks noGrp="1"/>
          </p:cNvSpPr>
          <p:nvPr>
            <p:ph type="title"/>
          </p:nvPr>
        </p:nvSpPr>
        <p:spPr>
          <a:xfrm>
            <a:off x="884880" y="1100520"/>
            <a:ext cx="10418760" cy="552600"/>
          </a:xfrm>
          <a:prstGeom prst="rect">
            <a:avLst/>
          </a:prstGeom>
          <a:noFill/>
          <a:ln w="0">
            <a:noFill/>
          </a:ln>
        </p:spPr>
        <p:txBody>
          <a:bodyPr lIns="0" rIns="0" tIns="0" bIns="0" anchor="t">
            <a:noAutofit/>
          </a:bodyPr>
          <a:p>
            <a:pPr algn="ctr">
              <a:lnSpc>
                <a:spcPct val="130000"/>
              </a:lnSpc>
              <a:tabLst>
                <a:tab algn="l" pos="0"/>
              </a:tabLst>
            </a:pPr>
            <a:r>
              <a:rPr b="0" lang="en" sz="2800" spc="-1" strike="noStrike">
                <a:solidFill>
                  <a:srgbClr val="000000"/>
                </a:solidFill>
                <a:latin typeface="Red Hat Display"/>
                <a:ea typeface="Red Hat Display"/>
              </a:rPr>
              <a:t>Accessing collections</a:t>
            </a:r>
            <a:endParaRPr b="0" lang="en-US" sz="2800" spc="-1" strike="noStrike">
              <a:latin typeface="Arial"/>
            </a:endParaRPr>
          </a:p>
        </p:txBody>
      </p:sp>
      <p:sp>
        <p:nvSpPr>
          <p:cNvPr id="1091" name="Google Shape;766;p45"/>
          <p:cNvSpPr/>
          <p:nvPr/>
        </p:nvSpPr>
        <p:spPr>
          <a:xfrm>
            <a:off x="884880" y="1653480"/>
            <a:ext cx="10418760" cy="291240"/>
          </a:xfrm>
          <a:prstGeom prst="rect">
            <a:avLst/>
          </a:prstGeom>
          <a:noFill/>
          <a:ln w="0">
            <a:noFill/>
          </a:ln>
        </p:spPr>
        <p:style>
          <a:lnRef idx="0"/>
          <a:fillRef idx="0"/>
          <a:effectRef idx="0"/>
          <a:fontRef idx="minor"/>
        </p:style>
        <p:txBody>
          <a:bodyPr lIns="0" rIns="0" tIns="0" bIns="0" anchor="t">
            <a:noAutofit/>
          </a:bodyPr>
          <a:p>
            <a:pPr algn="ctr">
              <a:lnSpc>
                <a:spcPct val="140000"/>
              </a:lnSpc>
              <a:spcAft>
                <a:spcPts val="499"/>
              </a:spcAft>
              <a:tabLst>
                <a:tab algn="l" pos="0"/>
              </a:tabLst>
            </a:pPr>
            <a:r>
              <a:rPr b="0" lang="en" sz="1800" spc="-1" strike="noStrike">
                <a:solidFill>
                  <a:srgbClr val="ee0000"/>
                </a:solidFill>
                <a:latin typeface="Red Hat Display"/>
                <a:ea typeface="Red Hat Display"/>
              </a:rPr>
              <a:t>How to get them</a:t>
            </a:r>
            <a:endParaRPr b="0" lang="en-US" sz="1800" spc="-1" strike="noStrike">
              <a:latin typeface="Arial"/>
            </a:endParaRPr>
          </a:p>
        </p:txBody>
      </p:sp>
      <p:pic>
        <p:nvPicPr>
          <p:cNvPr id="1092" name="Google Shape;767;p45" descr=""/>
          <p:cNvPicPr/>
          <p:nvPr/>
        </p:nvPicPr>
        <p:blipFill>
          <a:blip r:embed="rId1"/>
          <a:stretch/>
        </p:blipFill>
        <p:spPr>
          <a:xfrm>
            <a:off x="5510160" y="2490120"/>
            <a:ext cx="1166400" cy="1166400"/>
          </a:xfrm>
          <a:prstGeom prst="rect">
            <a:avLst/>
          </a:prstGeom>
          <a:ln w="0">
            <a:noFill/>
          </a:ln>
        </p:spPr>
      </p:pic>
      <p:pic>
        <p:nvPicPr>
          <p:cNvPr id="1093" name="Google Shape;768;p45" descr=""/>
          <p:cNvPicPr/>
          <p:nvPr/>
        </p:nvPicPr>
        <p:blipFill>
          <a:blip r:embed="rId2"/>
          <a:stretch/>
        </p:blipFill>
        <p:spPr>
          <a:xfrm>
            <a:off x="9254880" y="2591280"/>
            <a:ext cx="988560" cy="988560"/>
          </a:xfrm>
          <a:prstGeom prst="rect">
            <a:avLst/>
          </a:prstGeom>
          <a:ln w="0">
            <a:noFill/>
          </a:ln>
        </p:spPr>
      </p:pic>
      <p:pic>
        <p:nvPicPr>
          <p:cNvPr id="1094" name="Google Shape;769;p45" descr=""/>
          <p:cNvPicPr/>
          <p:nvPr/>
        </p:nvPicPr>
        <p:blipFill>
          <a:blip r:embed="rId3"/>
          <a:stretch/>
        </p:blipFill>
        <p:spPr>
          <a:xfrm>
            <a:off x="1866240" y="2511360"/>
            <a:ext cx="1141920" cy="114192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95" name="PlaceHolder 1"/>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6156EBAD-772A-4781-B89D-D3B20913C068}"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1096" name="Google Shape;775;p46"/>
          <p:cNvSpPr/>
          <p:nvPr/>
        </p:nvSpPr>
        <p:spPr>
          <a:xfrm>
            <a:off x="740880" y="3012120"/>
            <a:ext cx="2040120" cy="2040840"/>
          </a:xfrm>
          <a:prstGeom prst="ellipse">
            <a:avLst/>
          </a:prstGeom>
          <a:noFill/>
          <a:ln cap="rnd" w="19050">
            <a:solidFill>
              <a:srgbClr val="43adaf"/>
            </a:solidFill>
            <a:prstDash val="dot"/>
            <a:round/>
          </a:ln>
        </p:spPr>
        <p:style>
          <a:lnRef idx="0"/>
          <a:fillRef idx="0"/>
          <a:effectRef idx="0"/>
          <a:fontRef idx="minor"/>
        </p:style>
      </p:sp>
      <p:sp>
        <p:nvSpPr>
          <p:cNvPr id="1097" name="Google Shape;776;p46"/>
          <p:cNvSpPr/>
          <p:nvPr/>
        </p:nvSpPr>
        <p:spPr>
          <a:xfrm>
            <a:off x="1456920" y="4718160"/>
            <a:ext cx="547920" cy="547920"/>
          </a:xfrm>
          <a:prstGeom prst="ellipse">
            <a:avLst/>
          </a:prstGeom>
          <a:solidFill>
            <a:srgbClr val="ffffff"/>
          </a:solidFill>
          <a:ln w="19050">
            <a:solidFill>
              <a:srgbClr val="43adaf"/>
            </a:solidFill>
            <a:round/>
          </a:ln>
        </p:spPr>
        <p:style>
          <a:lnRef idx="0"/>
          <a:fillRef idx="0"/>
          <a:effectRef idx="0"/>
          <a:fontRef idx="minor"/>
        </p:style>
      </p:sp>
      <p:pic>
        <p:nvPicPr>
          <p:cNvPr id="1098" name="Google Shape;777;p46" descr=""/>
          <p:cNvPicPr/>
          <p:nvPr/>
        </p:nvPicPr>
        <p:blipFill>
          <a:blip r:embed="rId1"/>
          <a:stretch/>
        </p:blipFill>
        <p:spPr>
          <a:xfrm>
            <a:off x="1520640" y="4764240"/>
            <a:ext cx="419760" cy="419760"/>
          </a:xfrm>
          <a:prstGeom prst="rect">
            <a:avLst/>
          </a:prstGeom>
          <a:ln w="0">
            <a:noFill/>
          </a:ln>
        </p:spPr>
      </p:pic>
      <p:sp>
        <p:nvSpPr>
          <p:cNvPr id="1099" name="Google Shape;778;p46"/>
          <p:cNvSpPr/>
          <p:nvPr/>
        </p:nvSpPr>
        <p:spPr>
          <a:xfrm>
            <a:off x="2136960" y="2986920"/>
            <a:ext cx="547920" cy="547920"/>
          </a:xfrm>
          <a:prstGeom prst="ellipse">
            <a:avLst/>
          </a:prstGeom>
          <a:solidFill>
            <a:srgbClr val="ffffff"/>
          </a:solidFill>
          <a:ln w="19050">
            <a:solidFill>
              <a:srgbClr val="43adaf"/>
            </a:solidFill>
            <a:round/>
          </a:ln>
        </p:spPr>
        <p:style>
          <a:lnRef idx="0"/>
          <a:fillRef idx="0"/>
          <a:effectRef idx="0"/>
          <a:fontRef idx="minor"/>
        </p:style>
      </p:sp>
      <p:pic>
        <p:nvPicPr>
          <p:cNvPr id="1100" name="Google Shape;779;p46" descr=""/>
          <p:cNvPicPr/>
          <p:nvPr/>
        </p:nvPicPr>
        <p:blipFill>
          <a:blip r:embed="rId2"/>
          <a:stretch/>
        </p:blipFill>
        <p:spPr>
          <a:xfrm>
            <a:off x="2206800" y="3057480"/>
            <a:ext cx="419760" cy="419760"/>
          </a:xfrm>
          <a:prstGeom prst="rect">
            <a:avLst/>
          </a:prstGeom>
          <a:ln w="0">
            <a:noFill/>
          </a:ln>
        </p:spPr>
      </p:pic>
      <p:sp>
        <p:nvSpPr>
          <p:cNvPr id="1101" name="Google Shape;780;p46"/>
          <p:cNvSpPr/>
          <p:nvPr/>
        </p:nvSpPr>
        <p:spPr>
          <a:xfrm>
            <a:off x="813240" y="2987280"/>
            <a:ext cx="547920" cy="547920"/>
          </a:xfrm>
          <a:prstGeom prst="ellipse">
            <a:avLst/>
          </a:prstGeom>
          <a:solidFill>
            <a:srgbClr val="ffffff"/>
          </a:solidFill>
          <a:ln w="19050">
            <a:solidFill>
              <a:srgbClr val="43adaf"/>
            </a:solidFill>
            <a:round/>
          </a:ln>
        </p:spPr>
        <p:style>
          <a:lnRef idx="0"/>
          <a:fillRef idx="0"/>
          <a:effectRef idx="0"/>
          <a:fontRef idx="minor"/>
        </p:style>
      </p:sp>
      <p:pic>
        <p:nvPicPr>
          <p:cNvPr id="1102" name="Google Shape;781;p46" descr=""/>
          <p:cNvPicPr/>
          <p:nvPr/>
        </p:nvPicPr>
        <p:blipFill>
          <a:blip r:embed="rId3"/>
          <a:srcRect l="157" t="0" r="157" b="0"/>
          <a:stretch/>
        </p:blipFill>
        <p:spPr>
          <a:xfrm>
            <a:off x="892800" y="3062160"/>
            <a:ext cx="392400" cy="392400"/>
          </a:xfrm>
          <a:prstGeom prst="rect">
            <a:avLst/>
          </a:prstGeom>
          <a:ln w="0">
            <a:noFill/>
          </a:ln>
        </p:spPr>
      </p:pic>
      <p:sp>
        <p:nvSpPr>
          <p:cNvPr id="1103" name="PlaceHolder 2"/>
          <p:cNvSpPr>
            <a:spLocks noGrp="1"/>
          </p:cNvSpPr>
          <p:nvPr>
            <p:ph type="subTitle"/>
          </p:nvPr>
        </p:nvSpPr>
        <p:spPr>
          <a:xfrm>
            <a:off x="884880" y="1653480"/>
            <a:ext cx="10418760" cy="291240"/>
          </a:xfrm>
          <a:prstGeom prst="rect">
            <a:avLst/>
          </a:prstGeom>
          <a:noFill/>
          <a:ln w="0">
            <a:noFill/>
          </a:ln>
        </p:spPr>
        <p:txBody>
          <a:bodyPr lIns="0" rIns="0" tIns="0" bIns="0" anchor="t">
            <a:noAutofit/>
          </a:bodyPr>
          <a:p>
            <a:pPr algn="ctr">
              <a:lnSpc>
                <a:spcPct val="140000"/>
              </a:lnSpc>
              <a:spcAft>
                <a:spcPts val="499"/>
              </a:spcAft>
              <a:tabLst>
                <a:tab algn="l" pos="0"/>
              </a:tabLst>
            </a:pPr>
            <a:r>
              <a:rPr b="0" lang="en" sz="1800" spc="-1" strike="noStrike">
                <a:solidFill>
                  <a:srgbClr val="ee0000"/>
                </a:solidFill>
                <a:latin typeface="Red Hat Display"/>
                <a:ea typeface="Red Hat Display"/>
              </a:rPr>
              <a:t>How to keep runtime environment, collections and dependencies aligned?</a:t>
            </a:r>
            <a:endParaRPr b="0" lang="en-US" sz="1800" spc="-1" strike="noStrike">
              <a:latin typeface="Arial"/>
            </a:endParaRPr>
          </a:p>
        </p:txBody>
      </p:sp>
      <p:sp>
        <p:nvSpPr>
          <p:cNvPr id="1104" name="PlaceHolder 3"/>
          <p:cNvSpPr>
            <a:spLocks noGrp="1"/>
          </p:cNvSpPr>
          <p:nvPr>
            <p:ph type="title"/>
          </p:nvPr>
        </p:nvSpPr>
        <p:spPr>
          <a:xfrm>
            <a:off x="884880" y="1100520"/>
            <a:ext cx="10418760" cy="552600"/>
          </a:xfrm>
          <a:prstGeom prst="rect">
            <a:avLst/>
          </a:prstGeom>
          <a:noFill/>
          <a:ln w="0">
            <a:noFill/>
          </a:ln>
        </p:spPr>
        <p:txBody>
          <a:bodyPr lIns="0" rIns="0" tIns="0" bIns="0" anchor="t">
            <a:noAutofit/>
          </a:bodyPr>
          <a:p>
            <a:pPr algn="ctr">
              <a:lnSpc>
                <a:spcPct val="130000"/>
              </a:lnSpc>
              <a:tabLst>
                <a:tab algn="l" pos="0"/>
              </a:tabLst>
            </a:pPr>
            <a:r>
              <a:rPr b="0" lang="en" sz="2800" spc="-1" strike="noStrike">
                <a:solidFill>
                  <a:srgbClr val="000000"/>
                </a:solidFill>
                <a:latin typeface="Red Hat Display"/>
                <a:ea typeface="Red Hat Display"/>
              </a:rPr>
              <a:t>Many technologies, different life cycles</a:t>
            </a:r>
            <a:endParaRPr b="0" lang="en-US" sz="2800" spc="-1" strike="noStrike">
              <a:latin typeface="Arial"/>
            </a:endParaRPr>
          </a:p>
        </p:txBody>
      </p:sp>
      <p:sp>
        <p:nvSpPr>
          <p:cNvPr id="1105" name="Google Shape;784;p46"/>
          <p:cNvSpPr/>
          <p:nvPr/>
        </p:nvSpPr>
        <p:spPr>
          <a:xfrm rot="19800000">
            <a:off x="5099400" y="2370960"/>
            <a:ext cx="2040480" cy="2040480"/>
          </a:xfrm>
          <a:prstGeom prst="ellipse">
            <a:avLst/>
          </a:prstGeom>
          <a:noFill/>
          <a:ln cap="rnd" w="19050">
            <a:solidFill>
              <a:srgbClr val="316dc1"/>
            </a:solidFill>
            <a:prstDash val="dot"/>
            <a:round/>
          </a:ln>
        </p:spPr>
        <p:style>
          <a:lnRef idx="0"/>
          <a:fillRef idx="0"/>
          <a:effectRef idx="0"/>
          <a:fontRef idx="minor"/>
        </p:style>
      </p:sp>
      <p:sp>
        <p:nvSpPr>
          <p:cNvPr id="1106" name="Google Shape;785;p46"/>
          <p:cNvSpPr/>
          <p:nvPr/>
        </p:nvSpPr>
        <p:spPr>
          <a:xfrm>
            <a:off x="4806000" y="4656600"/>
            <a:ext cx="2627640" cy="6818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 sz="1800" spc="-1" strike="noStrike">
                <a:solidFill>
                  <a:srgbClr val="000000"/>
                </a:solidFill>
                <a:latin typeface="Red Hat Display"/>
                <a:ea typeface="Red Hat Display"/>
              </a:rPr>
              <a:t>Dependencies</a:t>
            </a:r>
            <a:endParaRPr b="0" lang="en-US" sz="1800" spc="-1" strike="noStrike">
              <a:latin typeface="Arial"/>
            </a:endParaRPr>
          </a:p>
        </p:txBody>
      </p:sp>
      <p:sp>
        <p:nvSpPr>
          <p:cNvPr id="1107" name="Google Shape;786;p46"/>
          <p:cNvSpPr/>
          <p:nvPr/>
        </p:nvSpPr>
        <p:spPr>
          <a:xfrm>
            <a:off x="447840" y="5297400"/>
            <a:ext cx="2627640" cy="6818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 sz="1800" spc="-1" strike="noStrike">
                <a:solidFill>
                  <a:srgbClr val="000000"/>
                </a:solidFill>
                <a:latin typeface="Red Hat Display"/>
                <a:ea typeface="Red Hat Display"/>
              </a:rPr>
              <a:t>Collections</a:t>
            </a:r>
            <a:endParaRPr b="0" lang="en-US" sz="1800" spc="-1" strike="noStrike">
              <a:latin typeface="Arial"/>
            </a:endParaRPr>
          </a:p>
        </p:txBody>
      </p:sp>
      <p:sp>
        <p:nvSpPr>
          <p:cNvPr id="1108" name="Google Shape;787;p46"/>
          <p:cNvSpPr/>
          <p:nvPr/>
        </p:nvSpPr>
        <p:spPr>
          <a:xfrm>
            <a:off x="9244080" y="5671080"/>
            <a:ext cx="2627640" cy="6818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 sz="1800" spc="-1" strike="noStrike">
                <a:solidFill>
                  <a:srgbClr val="000000"/>
                </a:solidFill>
                <a:latin typeface="Red Hat Display"/>
                <a:ea typeface="Red Hat Display"/>
              </a:rPr>
              <a:t>Runtime</a:t>
            </a:r>
            <a:endParaRPr b="0" lang="en-US" sz="1800" spc="-1" strike="noStrike">
              <a:latin typeface="Arial"/>
            </a:endParaRPr>
          </a:p>
        </p:txBody>
      </p:sp>
      <p:sp>
        <p:nvSpPr>
          <p:cNvPr id="1109" name="Google Shape;788;p46"/>
          <p:cNvSpPr/>
          <p:nvPr/>
        </p:nvSpPr>
        <p:spPr>
          <a:xfrm>
            <a:off x="5155200" y="3814920"/>
            <a:ext cx="547920" cy="547920"/>
          </a:xfrm>
          <a:prstGeom prst="ellipse">
            <a:avLst/>
          </a:prstGeom>
          <a:solidFill>
            <a:srgbClr val="ffffff"/>
          </a:solidFill>
          <a:ln w="19050">
            <a:solidFill>
              <a:srgbClr val="1678c4"/>
            </a:solidFill>
            <a:round/>
          </a:ln>
        </p:spPr>
        <p:style>
          <a:lnRef idx="0"/>
          <a:fillRef idx="0"/>
          <a:effectRef idx="0"/>
          <a:fontRef idx="minor"/>
        </p:style>
      </p:sp>
      <p:sp>
        <p:nvSpPr>
          <p:cNvPr id="1110" name="Google Shape;789;p46"/>
          <p:cNvSpPr/>
          <p:nvPr/>
        </p:nvSpPr>
        <p:spPr>
          <a:xfrm>
            <a:off x="6827760" y="2990520"/>
            <a:ext cx="547920" cy="547920"/>
          </a:xfrm>
          <a:prstGeom prst="ellipse">
            <a:avLst/>
          </a:prstGeom>
          <a:solidFill>
            <a:srgbClr val="ffffff"/>
          </a:solidFill>
          <a:ln w="19050">
            <a:solidFill>
              <a:srgbClr val="1678c4"/>
            </a:solidFill>
            <a:round/>
          </a:ln>
        </p:spPr>
        <p:style>
          <a:lnRef idx="0"/>
          <a:fillRef idx="0"/>
          <a:effectRef idx="0"/>
          <a:fontRef idx="minor"/>
        </p:style>
      </p:sp>
      <p:sp>
        <p:nvSpPr>
          <p:cNvPr id="1111" name="Google Shape;790;p46"/>
          <p:cNvSpPr/>
          <p:nvPr/>
        </p:nvSpPr>
        <p:spPr>
          <a:xfrm rot="19800000">
            <a:off x="9537480" y="3385440"/>
            <a:ext cx="2040480" cy="2040480"/>
          </a:xfrm>
          <a:prstGeom prst="ellipse">
            <a:avLst/>
          </a:prstGeom>
          <a:noFill/>
          <a:ln cap="rnd" w="19050">
            <a:solidFill>
              <a:srgbClr val="a30000"/>
            </a:solidFill>
            <a:prstDash val="dot"/>
            <a:round/>
          </a:ln>
        </p:spPr>
        <p:style>
          <a:lnRef idx="0"/>
          <a:fillRef idx="0"/>
          <a:effectRef idx="0"/>
          <a:fontRef idx="minor"/>
        </p:style>
      </p:sp>
      <p:sp>
        <p:nvSpPr>
          <p:cNvPr id="1112" name="Google Shape;791;p46"/>
          <p:cNvSpPr/>
          <p:nvPr/>
        </p:nvSpPr>
        <p:spPr>
          <a:xfrm>
            <a:off x="11058840" y="4782240"/>
            <a:ext cx="547920" cy="547920"/>
          </a:xfrm>
          <a:prstGeom prst="ellipse">
            <a:avLst/>
          </a:prstGeom>
          <a:solidFill>
            <a:srgbClr val="ffffff"/>
          </a:solidFill>
          <a:ln w="19050">
            <a:solidFill>
              <a:srgbClr val="a30000"/>
            </a:solidFill>
            <a:round/>
          </a:ln>
        </p:spPr>
        <p:style>
          <a:lnRef idx="0"/>
          <a:fillRef idx="0"/>
          <a:effectRef idx="0"/>
          <a:fontRef idx="minor"/>
        </p:style>
      </p:sp>
      <p:sp>
        <p:nvSpPr>
          <p:cNvPr id="1113" name="Google Shape;792;p46"/>
          <p:cNvSpPr/>
          <p:nvPr/>
        </p:nvSpPr>
        <p:spPr>
          <a:xfrm>
            <a:off x="10247400" y="3112560"/>
            <a:ext cx="547920" cy="547920"/>
          </a:xfrm>
          <a:prstGeom prst="ellipse">
            <a:avLst/>
          </a:prstGeom>
          <a:solidFill>
            <a:srgbClr val="ffffff"/>
          </a:solidFill>
          <a:ln w="19050">
            <a:solidFill>
              <a:srgbClr val="a30000"/>
            </a:solidFill>
            <a:round/>
          </a:ln>
        </p:spPr>
        <p:style>
          <a:lnRef idx="0"/>
          <a:fillRef idx="0"/>
          <a:effectRef idx="0"/>
          <a:fontRef idx="minor"/>
        </p:style>
      </p:sp>
      <p:sp>
        <p:nvSpPr>
          <p:cNvPr id="1114" name="Google Shape;793;p46"/>
          <p:cNvSpPr/>
          <p:nvPr/>
        </p:nvSpPr>
        <p:spPr>
          <a:xfrm>
            <a:off x="9602280" y="4823280"/>
            <a:ext cx="547920" cy="547920"/>
          </a:xfrm>
          <a:prstGeom prst="ellipse">
            <a:avLst/>
          </a:prstGeom>
          <a:solidFill>
            <a:srgbClr val="ffffff"/>
          </a:solidFill>
          <a:ln w="19050">
            <a:solidFill>
              <a:srgbClr val="a30000"/>
            </a:solidFill>
            <a:round/>
          </a:ln>
        </p:spPr>
        <p:style>
          <a:lnRef idx="0"/>
          <a:fillRef idx="0"/>
          <a:effectRef idx="0"/>
          <a:fontRef idx="minor"/>
        </p:style>
      </p:sp>
      <p:sp>
        <p:nvSpPr>
          <p:cNvPr id="1115" name="Google Shape;794;p46"/>
          <p:cNvSpPr/>
          <p:nvPr/>
        </p:nvSpPr>
        <p:spPr>
          <a:xfrm>
            <a:off x="5108400" y="2375640"/>
            <a:ext cx="547920" cy="547920"/>
          </a:xfrm>
          <a:prstGeom prst="ellipse">
            <a:avLst/>
          </a:prstGeom>
          <a:solidFill>
            <a:srgbClr val="ffffff"/>
          </a:solidFill>
          <a:ln w="19050">
            <a:solidFill>
              <a:srgbClr val="316dc1"/>
            </a:solidFill>
            <a:round/>
          </a:ln>
        </p:spPr>
        <p:style>
          <a:lnRef idx="0"/>
          <a:fillRef idx="0"/>
          <a:effectRef idx="0"/>
          <a:fontRef idx="minor"/>
        </p:style>
      </p:sp>
      <p:sp>
        <p:nvSpPr>
          <p:cNvPr id="1116" name="PlaceHolder 4"/>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Create</a:t>
            </a:r>
            <a:endParaRPr b="0" lang="en-US" sz="1000" spc="-1" strike="noStrike">
              <a:latin typeface="Arial"/>
            </a:endParaRPr>
          </a:p>
        </p:txBody>
      </p:sp>
      <p:pic>
        <p:nvPicPr>
          <p:cNvPr id="1117" name="Google Shape;796;p46" descr=""/>
          <p:cNvPicPr/>
          <p:nvPr/>
        </p:nvPicPr>
        <p:blipFill>
          <a:blip r:embed="rId4"/>
          <a:stretch/>
        </p:blipFill>
        <p:spPr>
          <a:xfrm>
            <a:off x="1299240" y="3555360"/>
            <a:ext cx="862920" cy="862920"/>
          </a:xfrm>
          <a:prstGeom prst="rect">
            <a:avLst/>
          </a:prstGeom>
          <a:ln w="0">
            <a:noFill/>
          </a:ln>
        </p:spPr>
      </p:pic>
      <p:pic>
        <p:nvPicPr>
          <p:cNvPr id="1118" name="Google Shape;797;p46" descr=""/>
          <p:cNvPicPr/>
          <p:nvPr/>
        </p:nvPicPr>
        <p:blipFill>
          <a:blip r:embed="rId5"/>
          <a:stretch/>
        </p:blipFill>
        <p:spPr>
          <a:xfrm>
            <a:off x="5688360" y="2914560"/>
            <a:ext cx="862920" cy="862920"/>
          </a:xfrm>
          <a:prstGeom prst="rect">
            <a:avLst/>
          </a:prstGeom>
          <a:ln w="0">
            <a:noFill/>
          </a:ln>
        </p:spPr>
      </p:pic>
      <p:pic>
        <p:nvPicPr>
          <p:cNvPr id="1119" name="Google Shape;798;p46" descr=""/>
          <p:cNvPicPr/>
          <p:nvPr/>
        </p:nvPicPr>
        <p:blipFill>
          <a:blip r:embed="rId6"/>
          <a:stretch/>
        </p:blipFill>
        <p:spPr>
          <a:xfrm>
            <a:off x="10164600" y="3929040"/>
            <a:ext cx="862920" cy="862920"/>
          </a:xfrm>
          <a:prstGeom prst="rect">
            <a:avLst/>
          </a:prstGeom>
          <a:ln w="0">
            <a:noFill/>
          </a:ln>
        </p:spPr>
      </p:pic>
      <p:pic>
        <p:nvPicPr>
          <p:cNvPr id="1120" name="Google Shape;799;p46" descr=""/>
          <p:cNvPicPr/>
          <p:nvPr/>
        </p:nvPicPr>
        <p:blipFill>
          <a:blip r:embed="rId7"/>
          <a:stretch/>
        </p:blipFill>
        <p:spPr>
          <a:xfrm>
            <a:off x="5186520" y="2465280"/>
            <a:ext cx="392400" cy="392400"/>
          </a:xfrm>
          <a:prstGeom prst="rect">
            <a:avLst/>
          </a:prstGeom>
          <a:ln w="0">
            <a:noFill/>
          </a:ln>
        </p:spPr>
      </p:pic>
      <p:pic>
        <p:nvPicPr>
          <p:cNvPr id="1121" name="Google Shape;800;p46" descr=""/>
          <p:cNvPicPr/>
          <p:nvPr/>
        </p:nvPicPr>
        <p:blipFill>
          <a:blip r:embed="rId8"/>
          <a:srcRect l="0" t="157" r="0" b="157"/>
          <a:stretch/>
        </p:blipFill>
        <p:spPr>
          <a:xfrm>
            <a:off x="5232960" y="3899520"/>
            <a:ext cx="392400" cy="392400"/>
          </a:xfrm>
          <a:prstGeom prst="rect">
            <a:avLst/>
          </a:prstGeom>
          <a:ln w="0">
            <a:noFill/>
          </a:ln>
        </p:spPr>
      </p:pic>
      <p:pic>
        <p:nvPicPr>
          <p:cNvPr id="1122" name="Google Shape;801;p46" descr=""/>
          <p:cNvPicPr/>
          <p:nvPr/>
        </p:nvPicPr>
        <p:blipFill>
          <a:blip r:embed="rId9"/>
          <a:stretch/>
        </p:blipFill>
        <p:spPr>
          <a:xfrm>
            <a:off x="6905520" y="3068280"/>
            <a:ext cx="392400" cy="392400"/>
          </a:xfrm>
          <a:prstGeom prst="rect">
            <a:avLst/>
          </a:prstGeom>
          <a:ln w="0">
            <a:noFill/>
          </a:ln>
        </p:spPr>
      </p:pic>
      <p:pic>
        <p:nvPicPr>
          <p:cNvPr id="1123" name="Google Shape;802;p46" descr=""/>
          <p:cNvPicPr/>
          <p:nvPr/>
        </p:nvPicPr>
        <p:blipFill>
          <a:blip r:embed="rId10"/>
          <a:stretch/>
        </p:blipFill>
        <p:spPr>
          <a:xfrm>
            <a:off x="11136600" y="4860000"/>
            <a:ext cx="392400" cy="392400"/>
          </a:xfrm>
          <a:prstGeom prst="rect">
            <a:avLst/>
          </a:prstGeom>
          <a:ln w="0">
            <a:noFill/>
          </a:ln>
        </p:spPr>
      </p:pic>
      <p:pic>
        <p:nvPicPr>
          <p:cNvPr id="1124" name="Google Shape;803;p46" descr=""/>
          <p:cNvPicPr/>
          <p:nvPr/>
        </p:nvPicPr>
        <p:blipFill>
          <a:blip r:embed="rId11"/>
          <a:stretch/>
        </p:blipFill>
        <p:spPr>
          <a:xfrm>
            <a:off x="9680040" y="4901040"/>
            <a:ext cx="392400" cy="392400"/>
          </a:xfrm>
          <a:prstGeom prst="rect">
            <a:avLst/>
          </a:prstGeom>
          <a:ln w="0">
            <a:noFill/>
          </a:ln>
        </p:spPr>
      </p:pic>
      <p:pic>
        <p:nvPicPr>
          <p:cNvPr id="1125" name="Google Shape;804;p46" descr=""/>
          <p:cNvPicPr/>
          <p:nvPr/>
        </p:nvPicPr>
        <p:blipFill>
          <a:blip r:embed="rId12"/>
          <a:stretch/>
        </p:blipFill>
        <p:spPr>
          <a:xfrm>
            <a:off x="10325160" y="3190320"/>
            <a:ext cx="392400" cy="3924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26" name="Google Shape;809;p47"/>
          <p:cNvSpPr/>
          <p:nvPr/>
        </p:nvSpPr>
        <p:spPr>
          <a:xfrm>
            <a:off x="813240" y="2325600"/>
            <a:ext cx="2604960" cy="2605680"/>
          </a:xfrm>
          <a:prstGeom prst="ellipse">
            <a:avLst/>
          </a:prstGeom>
          <a:solidFill>
            <a:srgbClr val="ffffff"/>
          </a:solidFill>
          <a:ln cap="rnd" w="19050">
            <a:solidFill>
              <a:srgbClr val="ee0000"/>
            </a:solidFill>
            <a:prstDash val="dot"/>
            <a:round/>
          </a:ln>
        </p:spPr>
        <p:style>
          <a:lnRef idx="0"/>
          <a:fillRef idx="0"/>
          <a:effectRef idx="0"/>
          <a:fontRef idx="minor"/>
        </p:style>
      </p:sp>
      <p:pic>
        <p:nvPicPr>
          <p:cNvPr id="1127" name="Google Shape;810;p47" descr=""/>
          <p:cNvPicPr/>
          <p:nvPr/>
        </p:nvPicPr>
        <p:blipFill>
          <a:blip r:embed="rId1"/>
          <a:stretch/>
        </p:blipFill>
        <p:spPr>
          <a:xfrm>
            <a:off x="1371960" y="2851920"/>
            <a:ext cx="1487880" cy="1483920"/>
          </a:xfrm>
          <a:prstGeom prst="rect">
            <a:avLst/>
          </a:prstGeom>
          <a:ln w="0">
            <a:noFill/>
          </a:ln>
        </p:spPr>
      </p:pic>
      <p:sp>
        <p:nvSpPr>
          <p:cNvPr id="1128" name="Google Shape;811;p47"/>
          <p:cNvSpPr/>
          <p:nvPr/>
        </p:nvSpPr>
        <p:spPr>
          <a:xfrm>
            <a:off x="7113600" y="2771640"/>
            <a:ext cx="1713240" cy="1713600"/>
          </a:xfrm>
          <a:prstGeom prst="ellipse">
            <a:avLst/>
          </a:prstGeom>
          <a:solidFill>
            <a:srgbClr val="ffffff"/>
          </a:solidFill>
          <a:ln cap="rnd" w="19050">
            <a:solidFill>
              <a:srgbClr val="808080"/>
            </a:solidFill>
            <a:prstDash val="dot"/>
            <a:round/>
          </a:ln>
        </p:spPr>
        <p:style>
          <a:lnRef idx="0"/>
          <a:fillRef idx="0"/>
          <a:effectRef idx="0"/>
          <a:fontRef idx="minor"/>
        </p:style>
      </p:sp>
      <p:sp>
        <p:nvSpPr>
          <p:cNvPr id="1129" name="Google Shape;812;p47"/>
          <p:cNvSpPr/>
          <p:nvPr/>
        </p:nvSpPr>
        <p:spPr>
          <a:xfrm>
            <a:off x="9656280" y="2771640"/>
            <a:ext cx="1713240" cy="1713600"/>
          </a:xfrm>
          <a:prstGeom prst="ellipse">
            <a:avLst/>
          </a:prstGeom>
          <a:solidFill>
            <a:srgbClr val="ffffff"/>
          </a:solidFill>
          <a:ln cap="rnd" w="19050">
            <a:solidFill>
              <a:srgbClr val="808080"/>
            </a:solidFill>
            <a:prstDash val="dot"/>
            <a:round/>
          </a:ln>
        </p:spPr>
        <p:style>
          <a:lnRef idx="0"/>
          <a:fillRef idx="0"/>
          <a:effectRef idx="0"/>
          <a:fontRef idx="minor"/>
        </p:style>
      </p:sp>
      <p:sp>
        <p:nvSpPr>
          <p:cNvPr id="1130" name="Google Shape;813;p47"/>
          <p:cNvSpPr/>
          <p:nvPr/>
        </p:nvSpPr>
        <p:spPr>
          <a:xfrm>
            <a:off x="4570920" y="2771640"/>
            <a:ext cx="1713240" cy="1713600"/>
          </a:xfrm>
          <a:prstGeom prst="ellipse">
            <a:avLst/>
          </a:prstGeom>
          <a:solidFill>
            <a:srgbClr val="ffffff"/>
          </a:solidFill>
          <a:ln cap="rnd" w="19050">
            <a:solidFill>
              <a:srgbClr val="808080"/>
            </a:solidFill>
            <a:prstDash val="dot"/>
            <a:round/>
          </a:ln>
        </p:spPr>
        <p:style>
          <a:lnRef idx="0"/>
          <a:fillRef idx="0"/>
          <a:effectRef idx="0"/>
          <a:fontRef idx="minor"/>
        </p:style>
      </p:sp>
      <p:sp>
        <p:nvSpPr>
          <p:cNvPr id="1131"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Create</a:t>
            </a:r>
            <a:endParaRPr b="0" lang="en-US" sz="1000" spc="-1" strike="noStrike">
              <a:latin typeface="Arial"/>
            </a:endParaRPr>
          </a:p>
        </p:txBody>
      </p:sp>
      <p:sp>
        <p:nvSpPr>
          <p:cNvPr id="1132"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881BEF62-60A1-400C-9F45-181BE275A7FB}"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1133" name="PlaceHolder 3"/>
          <p:cNvSpPr>
            <a:spLocks noGrp="1"/>
          </p:cNvSpPr>
          <p:nvPr>
            <p:ph type="title"/>
          </p:nvPr>
        </p:nvSpPr>
        <p:spPr>
          <a:xfrm>
            <a:off x="884880" y="1100520"/>
            <a:ext cx="10418760" cy="552600"/>
          </a:xfrm>
          <a:prstGeom prst="rect">
            <a:avLst/>
          </a:prstGeom>
          <a:noFill/>
          <a:ln w="0">
            <a:noFill/>
          </a:ln>
        </p:spPr>
        <p:txBody>
          <a:bodyPr lIns="0" rIns="0" tIns="0" bIns="0" anchor="t">
            <a:noAutofit/>
          </a:bodyPr>
          <a:p>
            <a:pPr algn="ctr">
              <a:lnSpc>
                <a:spcPct val="130000"/>
              </a:lnSpc>
              <a:tabLst>
                <a:tab algn="l" pos="0"/>
              </a:tabLst>
            </a:pPr>
            <a:r>
              <a:rPr b="0" lang="en" sz="2800" spc="-1" strike="noStrike">
                <a:solidFill>
                  <a:srgbClr val="000000"/>
                </a:solidFill>
                <a:latin typeface="Red Hat Display"/>
                <a:ea typeface="Red Hat Display"/>
              </a:rPr>
              <a:t>Automation Execution Environments</a:t>
            </a:r>
            <a:endParaRPr b="0" lang="en-US" sz="2800" spc="-1" strike="noStrike">
              <a:latin typeface="Arial"/>
            </a:endParaRPr>
          </a:p>
        </p:txBody>
      </p:sp>
      <p:sp>
        <p:nvSpPr>
          <p:cNvPr id="1134" name="Google Shape;817;p47"/>
          <p:cNvSpPr/>
          <p:nvPr/>
        </p:nvSpPr>
        <p:spPr>
          <a:xfrm>
            <a:off x="9377280" y="4762440"/>
            <a:ext cx="2303280" cy="342360"/>
          </a:xfrm>
          <a:prstGeom prst="rect">
            <a:avLst/>
          </a:prstGeom>
          <a:noFill/>
          <a:ln w="0">
            <a:noFill/>
          </a:ln>
        </p:spPr>
        <p:style>
          <a:lnRef idx="0"/>
          <a:fillRef idx="0"/>
          <a:effectRef idx="0"/>
          <a:fontRef idx="minor"/>
        </p:style>
        <p:txBody>
          <a:bodyPr lIns="0" rIns="0" tIns="0" bIns="0" anchor="b">
            <a:noAutofit/>
          </a:bodyPr>
          <a:p>
            <a:pPr algn="ctr">
              <a:lnSpc>
                <a:spcPct val="114000"/>
              </a:lnSpc>
              <a:tabLst>
                <a:tab algn="l" pos="0"/>
              </a:tabLst>
            </a:pPr>
            <a:r>
              <a:rPr b="0" lang="en" sz="2400" spc="-1" strike="noStrike">
                <a:solidFill>
                  <a:srgbClr val="ee0000"/>
                </a:solidFill>
                <a:latin typeface="Red Hat Display Medium"/>
                <a:ea typeface="Red Hat Display Medium"/>
              </a:rPr>
              <a:t>Ansible Core</a:t>
            </a:r>
            <a:endParaRPr b="0" lang="en-US" sz="2400" spc="-1" strike="noStrike">
              <a:latin typeface="Arial"/>
            </a:endParaRPr>
          </a:p>
        </p:txBody>
      </p:sp>
      <p:sp>
        <p:nvSpPr>
          <p:cNvPr id="1135" name="Google Shape;818;p47"/>
          <p:cNvSpPr/>
          <p:nvPr/>
        </p:nvSpPr>
        <p:spPr>
          <a:xfrm>
            <a:off x="6843600" y="4762440"/>
            <a:ext cx="2303280" cy="342360"/>
          </a:xfrm>
          <a:prstGeom prst="rect">
            <a:avLst/>
          </a:prstGeom>
          <a:noFill/>
          <a:ln w="0">
            <a:noFill/>
          </a:ln>
        </p:spPr>
        <p:style>
          <a:lnRef idx="0"/>
          <a:fillRef idx="0"/>
          <a:effectRef idx="0"/>
          <a:fontRef idx="minor"/>
        </p:style>
        <p:txBody>
          <a:bodyPr lIns="0" rIns="0" tIns="0" bIns="0" anchor="b">
            <a:noAutofit/>
          </a:bodyPr>
          <a:p>
            <a:pPr algn="ctr">
              <a:lnSpc>
                <a:spcPct val="114000"/>
              </a:lnSpc>
              <a:tabLst>
                <a:tab algn="l" pos="0"/>
              </a:tabLst>
            </a:pPr>
            <a:r>
              <a:rPr b="0" lang="en" sz="2400" spc="-1" strike="noStrike">
                <a:solidFill>
                  <a:srgbClr val="ee0000"/>
                </a:solidFill>
                <a:latin typeface="Red Hat Display Medium"/>
                <a:ea typeface="Red Hat Display Medium"/>
              </a:rPr>
              <a:t>Libraries</a:t>
            </a:r>
            <a:endParaRPr b="0" lang="en-US" sz="2400" spc="-1" strike="noStrike">
              <a:latin typeface="Arial"/>
            </a:endParaRPr>
          </a:p>
        </p:txBody>
      </p:sp>
      <p:sp>
        <p:nvSpPr>
          <p:cNvPr id="1136" name="Google Shape;819;p47"/>
          <p:cNvSpPr/>
          <p:nvPr/>
        </p:nvSpPr>
        <p:spPr>
          <a:xfrm>
            <a:off x="4309920" y="4762440"/>
            <a:ext cx="2303280" cy="342360"/>
          </a:xfrm>
          <a:prstGeom prst="rect">
            <a:avLst/>
          </a:prstGeom>
          <a:noFill/>
          <a:ln w="0">
            <a:noFill/>
          </a:ln>
        </p:spPr>
        <p:style>
          <a:lnRef idx="0"/>
          <a:fillRef idx="0"/>
          <a:effectRef idx="0"/>
          <a:fontRef idx="minor"/>
        </p:style>
        <p:txBody>
          <a:bodyPr lIns="0" rIns="0" tIns="0" bIns="0" anchor="b">
            <a:noAutofit/>
          </a:bodyPr>
          <a:p>
            <a:pPr algn="ctr">
              <a:lnSpc>
                <a:spcPct val="114000"/>
              </a:lnSpc>
              <a:tabLst>
                <a:tab algn="l" pos="0"/>
              </a:tabLst>
            </a:pPr>
            <a:r>
              <a:rPr b="0" lang="en" sz="2400" spc="-1" strike="noStrike">
                <a:solidFill>
                  <a:srgbClr val="ee0000"/>
                </a:solidFill>
                <a:latin typeface="Red Hat Display Medium"/>
                <a:ea typeface="Red Hat Display Medium"/>
              </a:rPr>
              <a:t>Collections</a:t>
            </a:r>
            <a:endParaRPr b="0" lang="en-US" sz="2400" spc="-1" strike="noStrike">
              <a:latin typeface="Arial"/>
            </a:endParaRPr>
          </a:p>
        </p:txBody>
      </p:sp>
      <p:pic>
        <p:nvPicPr>
          <p:cNvPr id="1137" name="Google Shape;820;p47" descr=""/>
          <p:cNvPicPr/>
          <p:nvPr/>
        </p:nvPicPr>
        <p:blipFill>
          <a:blip r:embed="rId2"/>
          <a:stretch/>
        </p:blipFill>
        <p:spPr>
          <a:xfrm>
            <a:off x="5001840" y="3195360"/>
            <a:ext cx="862920" cy="862920"/>
          </a:xfrm>
          <a:prstGeom prst="rect">
            <a:avLst/>
          </a:prstGeom>
          <a:ln w="0">
            <a:noFill/>
          </a:ln>
        </p:spPr>
      </p:pic>
      <p:sp>
        <p:nvSpPr>
          <p:cNvPr id="1138" name="Google Shape;821;p47"/>
          <p:cNvSpPr/>
          <p:nvPr/>
        </p:nvSpPr>
        <p:spPr>
          <a:xfrm>
            <a:off x="964080" y="5095800"/>
            <a:ext cx="2303280" cy="862920"/>
          </a:xfrm>
          <a:prstGeom prst="rect">
            <a:avLst/>
          </a:prstGeom>
          <a:noFill/>
          <a:ln w="0">
            <a:noFill/>
          </a:ln>
        </p:spPr>
        <p:style>
          <a:lnRef idx="0"/>
          <a:fillRef idx="0"/>
          <a:effectRef idx="0"/>
          <a:fontRef idx="minor"/>
        </p:style>
        <p:txBody>
          <a:bodyPr lIns="0" rIns="0" tIns="0" bIns="0" anchor="b">
            <a:noAutofit/>
          </a:bodyPr>
          <a:p>
            <a:pPr algn="ctr">
              <a:lnSpc>
                <a:spcPct val="114000"/>
              </a:lnSpc>
              <a:tabLst>
                <a:tab algn="l" pos="0"/>
              </a:tabLst>
            </a:pPr>
            <a:r>
              <a:rPr b="0" lang="en" sz="2400" spc="-1" strike="noStrike">
                <a:solidFill>
                  <a:srgbClr val="ee0000"/>
                </a:solidFill>
                <a:latin typeface="Red Hat Display Medium"/>
                <a:ea typeface="Red Hat Display Medium"/>
              </a:rPr>
              <a:t>Execution</a:t>
            </a:r>
            <a:endParaRPr b="0" lang="en-US" sz="2400" spc="-1" strike="noStrike">
              <a:latin typeface="Arial"/>
            </a:endParaRPr>
          </a:p>
          <a:p>
            <a:pPr algn="ctr">
              <a:lnSpc>
                <a:spcPct val="114000"/>
              </a:lnSpc>
              <a:tabLst>
                <a:tab algn="l" pos="0"/>
              </a:tabLst>
            </a:pPr>
            <a:r>
              <a:rPr b="0" lang="en" sz="2400" spc="-1" strike="noStrike">
                <a:solidFill>
                  <a:srgbClr val="ee0000"/>
                </a:solidFill>
                <a:latin typeface="Red Hat Display Medium"/>
                <a:ea typeface="Red Hat Display Medium"/>
              </a:rPr>
              <a:t>Environments</a:t>
            </a:r>
            <a:endParaRPr b="0" lang="en-US" sz="2400" spc="-1" strike="noStrike">
              <a:latin typeface="Arial"/>
            </a:endParaRPr>
          </a:p>
        </p:txBody>
      </p:sp>
      <p:pic>
        <p:nvPicPr>
          <p:cNvPr id="1139" name="Google Shape;822;p47" descr=""/>
          <p:cNvPicPr/>
          <p:nvPr/>
        </p:nvPicPr>
        <p:blipFill>
          <a:blip r:embed="rId3"/>
          <a:stretch/>
        </p:blipFill>
        <p:spPr>
          <a:xfrm>
            <a:off x="7513920" y="3195360"/>
            <a:ext cx="862920" cy="862920"/>
          </a:xfrm>
          <a:prstGeom prst="rect">
            <a:avLst/>
          </a:prstGeom>
          <a:ln w="0">
            <a:noFill/>
          </a:ln>
        </p:spPr>
      </p:pic>
      <p:pic>
        <p:nvPicPr>
          <p:cNvPr id="1140" name="Google Shape;823;p47" descr=""/>
          <p:cNvPicPr/>
          <p:nvPr/>
        </p:nvPicPr>
        <p:blipFill>
          <a:blip r:embed="rId4"/>
          <a:stretch/>
        </p:blipFill>
        <p:spPr>
          <a:xfrm>
            <a:off x="10074960" y="3186000"/>
            <a:ext cx="862920" cy="862920"/>
          </a:xfrm>
          <a:prstGeom prst="rect">
            <a:avLst/>
          </a:prstGeom>
          <a:ln w="0">
            <a:noFill/>
          </a:ln>
        </p:spPr>
      </p:pic>
      <p:sp>
        <p:nvSpPr>
          <p:cNvPr id="1141" name="Google Shape;824;p47"/>
          <p:cNvSpPr/>
          <p:nvPr/>
        </p:nvSpPr>
        <p:spPr>
          <a:xfrm>
            <a:off x="4696200" y="5432760"/>
            <a:ext cx="6672960" cy="420120"/>
          </a:xfrm>
          <a:prstGeom prst="rect">
            <a:avLst/>
          </a:prstGeom>
          <a:noFill/>
          <a:ln w="19050">
            <a:solidFill>
              <a:srgbClr val="808080"/>
            </a:solidFill>
            <a:prstDash val="dot"/>
            <a:round/>
          </a:ln>
        </p:spPr>
        <p:style>
          <a:lnRef idx="0"/>
          <a:fillRef idx="0"/>
          <a:effectRef idx="0"/>
          <a:fontRef idx="minor"/>
        </p:style>
        <p:txBody>
          <a:bodyPr lIns="90000" rIns="90000" tIns="91440" bIns="91440" anchor="ctr">
            <a:noAutofit/>
          </a:bodyPr>
          <a:p>
            <a:pPr algn="ctr">
              <a:lnSpc>
                <a:spcPct val="100000"/>
              </a:lnSpc>
              <a:tabLst>
                <a:tab algn="l" pos="0"/>
              </a:tabLst>
            </a:pPr>
            <a:r>
              <a:rPr b="0" lang="en" sz="2400" spc="-1" strike="noStrike">
                <a:solidFill>
                  <a:srgbClr val="ee0000"/>
                </a:solidFill>
                <a:latin typeface="Red Hat Display Medium"/>
                <a:ea typeface="Red Hat Display Medium"/>
              </a:rPr>
              <a:t>Universal Base Image</a:t>
            </a:r>
            <a:endParaRPr b="0" lang="en-US" sz="2400" spc="-1" strike="noStrike">
              <a:latin typeface="Arial"/>
            </a:endParaRPr>
          </a:p>
        </p:txBody>
      </p:sp>
      <p:sp>
        <p:nvSpPr>
          <p:cNvPr id="1142" name="PlaceHolder 4"/>
          <p:cNvSpPr>
            <a:spLocks noGrp="1"/>
          </p:cNvSpPr>
          <p:nvPr>
            <p:ph type="subTitle"/>
          </p:nvPr>
        </p:nvSpPr>
        <p:spPr>
          <a:xfrm>
            <a:off x="884880" y="1653480"/>
            <a:ext cx="10418760" cy="291240"/>
          </a:xfrm>
          <a:prstGeom prst="rect">
            <a:avLst/>
          </a:prstGeom>
          <a:noFill/>
          <a:ln w="0">
            <a:noFill/>
          </a:ln>
        </p:spPr>
        <p:txBody>
          <a:bodyPr lIns="0" rIns="0" tIns="0" bIns="0" anchor="t">
            <a:noAutofit/>
          </a:bodyPr>
          <a:p>
            <a:pPr algn="ctr">
              <a:lnSpc>
                <a:spcPct val="140000"/>
              </a:lnSpc>
              <a:spcAft>
                <a:spcPts val="499"/>
              </a:spcAft>
              <a:tabLst>
                <a:tab algn="l" pos="0"/>
              </a:tabLst>
            </a:pPr>
            <a:r>
              <a:rPr b="0" lang="en" sz="1800" spc="-1" strike="noStrike">
                <a:solidFill>
                  <a:srgbClr val="ee0000"/>
                </a:solidFill>
                <a:latin typeface="Red Hat Display"/>
                <a:ea typeface="Red Hat Display"/>
              </a:rPr>
              <a:t>Components needed for automation, packaged in a cloud-native way</a:t>
            </a:r>
            <a:endParaRPr b="0" lang="en-US" sz="1800" spc="-1" strike="noStrike">
              <a:latin typeface="Arial"/>
            </a:endParaRPr>
          </a:p>
        </p:txBody>
      </p:sp>
      <p:sp>
        <p:nvSpPr>
          <p:cNvPr id="1143" name="Google Shape;826;p47"/>
          <p:cNvSpPr/>
          <p:nvPr/>
        </p:nvSpPr>
        <p:spPr>
          <a:xfrm>
            <a:off x="6333480" y="3252240"/>
            <a:ext cx="730800" cy="730800"/>
          </a:xfrm>
          <a:prstGeom prst="mathPlus">
            <a:avLst>
              <a:gd name="adj1" fmla="val 23520"/>
            </a:avLst>
          </a:prstGeom>
          <a:noFill/>
          <a:ln w="28575">
            <a:solidFill>
              <a:srgbClr val="ee0000"/>
            </a:solidFill>
            <a:round/>
          </a:ln>
        </p:spPr>
        <p:style>
          <a:lnRef idx="0"/>
          <a:fillRef idx="0"/>
          <a:effectRef idx="0"/>
          <a:fontRef idx="minor"/>
        </p:style>
      </p:sp>
      <p:sp>
        <p:nvSpPr>
          <p:cNvPr id="1144" name="Google Shape;827;p47"/>
          <p:cNvSpPr/>
          <p:nvPr/>
        </p:nvSpPr>
        <p:spPr>
          <a:xfrm>
            <a:off x="8876160" y="3252240"/>
            <a:ext cx="730800" cy="730800"/>
          </a:xfrm>
          <a:prstGeom prst="mathPlus">
            <a:avLst>
              <a:gd name="adj1" fmla="val 23520"/>
            </a:avLst>
          </a:prstGeom>
          <a:noFill/>
          <a:ln w="28575">
            <a:solidFill>
              <a:srgbClr val="ee0000"/>
            </a:solidFill>
            <a:round/>
          </a:ln>
        </p:spPr>
        <p:style>
          <a:lnRef idx="0"/>
          <a:fillRef idx="0"/>
          <a:effectRef idx="0"/>
          <a:fontRef idx="minor"/>
        </p:style>
      </p:sp>
      <p:sp>
        <p:nvSpPr>
          <p:cNvPr id="1145" name="Google Shape;828;p47"/>
          <p:cNvSpPr/>
          <p:nvPr/>
        </p:nvSpPr>
        <p:spPr>
          <a:xfrm>
            <a:off x="3629160" y="3261600"/>
            <a:ext cx="730800" cy="730800"/>
          </a:xfrm>
          <a:prstGeom prst="mathEqual">
            <a:avLst>
              <a:gd name="adj1" fmla="val 23520"/>
              <a:gd name="adj2" fmla="val 11760"/>
            </a:avLst>
          </a:prstGeom>
          <a:noFill/>
          <a:ln w="28575">
            <a:solidFill>
              <a:srgbClr val="ee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46" name="Google Shape;833;p48"/>
          <p:cNvSpPr/>
          <p:nvPr/>
        </p:nvSpPr>
        <p:spPr>
          <a:xfrm>
            <a:off x="1134000" y="2039760"/>
            <a:ext cx="9823680" cy="3641760"/>
          </a:xfrm>
          <a:prstGeom prst="rect">
            <a:avLst/>
          </a:prstGeom>
          <a:solidFill>
            <a:srgbClr val="f3f3f3"/>
          </a:solidFill>
          <a:ln w="0">
            <a:noFill/>
          </a:ln>
        </p:spPr>
        <p:style>
          <a:lnRef idx="0"/>
          <a:fillRef idx="0"/>
          <a:effectRef idx="0"/>
          <a:fontRef idx="minor"/>
        </p:style>
      </p:sp>
      <p:sp>
        <p:nvSpPr>
          <p:cNvPr id="1147" name="Google Shape;834;p48"/>
          <p:cNvSpPr/>
          <p:nvPr/>
        </p:nvSpPr>
        <p:spPr>
          <a:xfrm>
            <a:off x="4645800" y="2324160"/>
            <a:ext cx="3990240" cy="2971800"/>
          </a:xfrm>
          <a:prstGeom prst="rect">
            <a:avLst/>
          </a:prstGeom>
          <a:noFill/>
          <a:ln cap="rnd" w="19050">
            <a:solidFill>
              <a:srgbClr val="000000"/>
            </a:solidFill>
            <a:prstDash val="dot"/>
            <a:round/>
          </a:ln>
        </p:spPr>
        <p:style>
          <a:lnRef idx="0"/>
          <a:fillRef idx="0"/>
          <a:effectRef idx="0"/>
          <a:fontRef idx="minor"/>
        </p:style>
      </p:sp>
      <p:sp>
        <p:nvSpPr>
          <p:cNvPr id="1148" name="Google Shape;835;p48"/>
          <p:cNvSpPr/>
          <p:nvPr/>
        </p:nvSpPr>
        <p:spPr>
          <a:xfrm>
            <a:off x="5515200" y="2676960"/>
            <a:ext cx="2037960" cy="2038680"/>
          </a:xfrm>
          <a:prstGeom prst="ellipse">
            <a:avLst/>
          </a:prstGeom>
          <a:noFill/>
          <a:ln w="19050">
            <a:solidFill>
              <a:srgbClr val="ee0000"/>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000000"/>
                </a:solidFill>
                <a:latin typeface="Red Hat Display Medium"/>
                <a:ea typeface="Red Hat Display Medium"/>
              </a:rPr>
              <a:t>UBI</a:t>
            </a:r>
            <a:endParaRPr b="0" lang="en-US" sz="1400" spc="-1" strike="noStrike">
              <a:latin typeface="Arial"/>
            </a:endParaRPr>
          </a:p>
        </p:txBody>
      </p:sp>
      <p:sp>
        <p:nvSpPr>
          <p:cNvPr id="1149" name="Google Shape;836;p48"/>
          <p:cNvSpPr/>
          <p:nvPr/>
        </p:nvSpPr>
        <p:spPr>
          <a:xfrm>
            <a:off x="6197760" y="4198320"/>
            <a:ext cx="672120" cy="672480"/>
          </a:xfrm>
          <a:prstGeom prst="ellipse">
            <a:avLst/>
          </a:prstGeom>
          <a:solidFill>
            <a:srgbClr val="ffffff"/>
          </a:solidFill>
          <a:ln w="19050">
            <a:solidFill>
              <a:srgbClr val="ee0000"/>
            </a:solidFill>
            <a:round/>
          </a:ln>
        </p:spPr>
        <p:style>
          <a:lnRef idx="0"/>
          <a:fillRef idx="0"/>
          <a:effectRef idx="0"/>
          <a:fontRef idx="minor"/>
        </p:style>
      </p:sp>
      <p:sp>
        <p:nvSpPr>
          <p:cNvPr id="1150"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Create</a:t>
            </a:r>
            <a:endParaRPr b="0" lang="en-US" sz="1000" spc="-1" strike="noStrike">
              <a:latin typeface="Arial"/>
            </a:endParaRPr>
          </a:p>
        </p:txBody>
      </p:sp>
      <p:sp>
        <p:nvSpPr>
          <p:cNvPr id="1151"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4A407F70-D567-4854-9D33-F54360C8461E}"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1152" name="Google Shape;839;p48"/>
          <p:cNvSpPr/>
          <p:nvPr/>
        </p:nvSpPr>
        <p:spPr>
          <a:xfrm>
            <a:off x="5456520" y="4951440"/>
            <a:ext cx="2154960" cy="2278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200" spc="-1" strike="noStrike">
                <a:solidFill>
                  <a:srgbClr val="000000"/>
                </a:solidFill>
                <a:latin typeface="Red Hat Display Medium"/>
                <a:ea typeface="Red Hat Display Medium"/>
              </a:rPr>
              <a:t>Ansible Core</a:t>
            </a:r>
            <a:endParaRPr b="0" lang="en-US" sz="1200" spc="-1" strike="noStrike">
              <a:latin typeface="Arial"/>
            </a:endParaRPr>
          </a:p>
        </p:txBody>
      </p:sp>
      <p:sp>
        <p:nvSpPr>
          <p:cNvPr id="1153" name="Google Shape;840;p48"/>
          <p:cNvSpPr/>
          <p:nvPr/>
        </p:nvSpPr>
        <p:spPr>
          <a:xfrm>
            <a:off x="4645440" y="2553840"/>
            <a:ext cx="1415160" cy="2278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200" spc="-1" strike="noStrike">
                <a:solidFill>
                  <a:srgbClr val="000000"/>
                </a:solidFill>
                <a:latin typeface="Red Hat Display Medium"/>
                <a:ea typeface="Red Hat Display Medium"/>
              </a:rPr>
              <a:t>Collections</a:t>
            </a:r>
            <a:endParaRPr b="0" lang="en-US" sz="1200" spc="-1" strike="noStrike">
              <a:latin typeface="Arial"/>
            </a:endParaRPr>
          </a:p>
        </p:txBody>
      </p:sp>
      <p:sp>
        <p:nvSpPr>
          <p:cNvPr id="1154" name="Google Shape;841;p48"/>
          <p:cNvSpPr/>
          <p:nvPr/>
        </p:nvSpPr>
        <p:spPr>
          <a:xfrm>
            <a:off x="6897600" y="2553840"/>
            <a:ext cx="1569960" cy="2278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200" spc="-1" strike="noStrike">
                <a:solidFill>
                  <a:srgbClr val="000000"/>
                </a:solidFill>
                <a:latin typeface="Red Hat Display Medium"/>
                <a:ea typeface="Red Hat Display Medium"/>
              </a:rPr>
              <a:t>Dependencies</a:t>
            </a:r>
            <a:endParaRPr b="0" lang="en-US" sz="1200" spc="-1" strike="noStrike">
              <a:latin typeface="Arial"/>
            </a:endParaRPr>
          </a:p>
        </p:txBody>
      </p:sp>
      <p:sp>
        <p:nvSpPr>
          <p:cNvPr id="1155" name="Google Shape;842;p48"/>
          <p:cNvSpPr/>
          <p:nvPr/>
        </p:nvSpPr>
        <p:spPr>
          <a:xfrm>
            <a:off x="2530800" y="4198320"/>
            <a:ext cx="1208520" cy="672480"/>
          </a:xfrm>
          <a:prstGeom prst="rect">
            <a:avLst/>
          </a:prstGeom>
          <a:noFill/>
          <a:ln w="0">
            <a:noFill/>
          </a:ln>
        </p:spPr>
        <p:style>
          <a:lnRef idx="0"/>
          <a:fillRef idx="0"/>
          <a:effectRef idx="0"/>
          <a:fontRef idx="minor"/>
        </p:style>
        <p:txBody>
          <a:bodyPr lIns="90000" rIns="90000" tIns="91440" bIns="91440" anchor="t">
            <a:noAutofit/>
          </a:bodyPr>
          <a:p>
            <a:pPr algn="ctr">
              <a:lnSpc>
                <a:spcPct val="100000"/>
              </a:lnSpc>
              <a:tabLst>
                <a:tab algn="l" pos="0"/>
              </a:tabLst>
            </a:pPr>
            <a:r>
              <a:rPr b="0" lang="en" sz="1200" spc="-1" strike="noStrike">
                <a:solidFill>
                  <a:srgbClr val="000000"/>
                </a:solidFill>
                <a:latin typeface="Red Hat Display Medium"/>
                <a:ea typeface="Red Hat Display Medium"/>
              </a:rPr>
              <a:t>Execution environment builder</a:t>
            </a:r>
            <a:endParaRPr b="0" lang="en-US" sz="1200" spc="-1" strike="noStrike">
              <a:latin typeface="Arial"/>
            </a:endParaRPr>
          </a:p>
        </p:txBody>
      </p:sp>
      <p:sp>
        <p:nvSpPr>
          <p:cNvPr id="1156" name="Google Shape;843;p48"/>
          <p:cNvSpPr/>
          <p:nvPr/>
        </p:nvSpPr>
        <p:spPr>
          <a:xfrm>
            <a:off x="7553880" y="5086800"/>
            <a:ext cx="1081800" cy="457920"/>
          </a:xfrm>
          <a:prstGeom prst="rect">
            <a:avLst/>
          </a:prstGeom>
          <a:solidFill>
            <a:srgbClr val="f3f3f3"/>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1200" spc="-1" strike="noStrike">
                <a:solidFill>
                  <a:srgbClr val="ee0000"/>
                </a:solidFill>
                <a:latin typeface="Red Hat Display Medium"/>
                <a:ea typeface="Red Hat Display Medium"/>
              </a:rPr>
              <a:t>Execution</a:t>
            </a:r>
            <a:endParaRPr b="0" lang="en-US" sz="1200" spc="-1" strike="noStrike">
              <a:latin typeface="Arial"/>
            </a:endParaRPr>
          </a:p>
          <a:p>
            <a:pPr algn="ctr">
              <a:lnSpc>
                <a:spcPct val="100000"/>
              </a:lnSpc>
              <a:tabLst>
                <a:tab algn="l" pos="0"/>
              </a:tabLst>
            </a:pPr>
            <a:r>
              <a:rPr b="0" lang="en" sz="1200" spc="-1" strike="noStrike">
                <a:solidFill>
                  <a:srgbClr val="ee0000"/>
                </a:solidFill>
                <a:latin typeface="Red Hat Display Medium"/>
                <a:ea typeface="Red Hat Display Medium"/>
              </a:rPr>
              <a:t>Environment</a:t>
            </a:r>
            <a:endParaRPr b="0" lang="en-US" sz="1200" spc="-1" strike="noStrike">
              <a:latin typeface="Arial"/>
            </a:endParaRPr>
          </a:p>
        </p:txBody>
      </p:sp>
      <p:sp>
        <p:nvSpPr>
          <p:cNvPr id="1157" name="Google Shape;844;p48"/>
          <p:cNvSpPr/>
          <p:nvPr/>
        </p:nvSpPr>
        <p:spPr>
          <a:xfrm>
            <a:off x="1134000" y="4229280"/>
            <a:ext cx="922320" cy="527760"/>
          </a:xfrm>
          <a:prstGeom prst="rect">
            <a:avLst/>
          </a:prstGeom>
          <a:noFill/>
          <a:ln w="0">
            <a:noFill/>
          </a:ln>
        </p:spPr>
        <p:style>
          <a:lnRef idx="0"/>
          <a:fillRef idx="0"/>
          <a:effectRef idx="0"/>
          <a:fontRef idx="minor"/>
        </p:style>
        <p:txBody>
          <a:bodyPr lIns="90000" rIns="90000" tIns="91440" bIns="91440" anchor="t">
            <a:noAutofit/>
          </a:bodyPr>
          <a:p>
            <a:pPr algn="ctr">
              <a:lnSpc>
                <a:spcPct val="100000"/>
              </a:lnSpc>
              <a:tabLst>
                <a:tab algn="l" pos="0"/>
              </a:tabLst>
            </a:pPr>
            <a:r>
              <a:rPr b="0" lang="en" sz="1200" spc="-1" strike="noStrike">
                <a:solidFill>
                  <a:srgbClr val="000000"/>
                </a:solidFill>
                <a:latin typeface="Red Hat Display Medium"/>
                <a:ea typeface="Red Hat Display Medium"/>
              </a:rPr>
              <a:t>Content</a:t>
            </a:r>
            <a:endParaRPr b="0" lang="en-US" sz="1200" spc="-1" strike="noStrike">
              <a:latin typeface="Arial"/>
            </a:endParaRPr>
          </a:p>
          <a:p>
            <a:pPr algn="ctr">
              <a:lnSpc>
                <a:spcPct val="100000"/>
              </a:lnSpc>
              <a:tabLst>
                <a:tab algn="l" pos="0"/>
              </a:tabLst>
            </a:pPr>
            <a:r>
              <a:rPr b="0" lang="en" sz="1200" spc="-1" strike="noStrike">
                <a:solidFill>
                  <a:srgbClr val="000000"/>
                </a:solidFill>
                <a:latin typeface="Red Hat Display Medium"/>
                <a:ea typeface="Red Hat Display Medium"/>
              </a:rPr>
              <a:t>Creator</a:t>
            </a:r>
            <a:endParaRPr b="0" lang="en-US" sz="1200" spc="-1" strike="noStrike">
              <a:latin typeface="Arial"/>
            </a:endParaRPr>
          </a:p>
        </p:txBody>
      </p:sp>
      <p:sp>
        <p:nvSpPr>
          <p:cNvPr id="1158" name="Google Shape;845;p48"/>
          <p:cNvSpPr/>
          <p:nvPr/>
        </p:nvSpPr>
        <p:spPr>
          <a:xfrm>
            <a:off x="1262880" y="3473640"/>
            <a:ext cx="672120" cy="672480"/>
          </a:xfrm>
          <a:prstGeom prst="ellipse">
            <a:avLst/>
          </a:prstGeom>
          <a:solidFill>
            <a:srgbClr val="ffffff"/>
          </a:solidFill>
          <a:ln w="19050">
            <a:solidFill>
              <a:srgbClr val="ee0000"/>
            </a:solidFill>
            <a:round/>
          </a:ln>
        </p:spPr>
        <p:style>
          <a:lnRef idx="0"/>
          <a:fillRef idx="0"/>
          <a:effectRef idx="0"/>
          <a:fontRef idx="minor"/>
        </p:style>
      </p:sp>
      <p:sp>
        <p:nvSpPr>
          <p:cNvPr id="1159" name="Google Shape;846;p48"/>
          <p:cNvSpPr/>
          <p:nvPr/>
        </p:nvSpPr>
        <p:spPr>
          <a:xfrm>
            <a:off x="5268600" y="2891520"/>
            <a:ext cx="672120" cy="672480"/>
          </a:xfrm>
          <a:prstGeom prst="ellipse">
            <a:avLst/>
          </a:prstGeom>
          <a:solidFill>
            <a:srgbClr val="ffffff"/>
          </a:solidFill>
          <a:ln w="19050">
            <a:solidFill>
              <a:srgbClr val="ee0000"/>
            </a:solidFill>
            <a:round/>
          </a:ln>
        </p:spPr>
        <p:style>
          <a:lnRef idx="0"/>
          <a:fillRef idx="0"/>
          <a:effectRef idx="0"/>
          <a:fontRef idx="minor"/>
        </p:style>
      </p:sp>
      <p:sp>
        <p:nvSpPr>
          <p:cNvPr id="1160" name="Google Shape;847;p48"/>
          <p:cNvSpPr/>
          <p:nvPr/>
        </p:nvSpPr>
        <p:spPr>
          <a:xfrm>
            <a:off x="7245720" y="2891520"/>
            <a:ext cx="672120" cy="672480"/>
          </a:xfrm>
          <a:prstGeom prst="ellipse">
            <a:avLst/>
          </a:prstGeom>
          <a:solidFill>
            <a:srgbClr val="ffffff"/>
          </a:solidFill>
          <a:ln w="19050">
            <a:solidFill>
              <a:srgbClr val="ee0000"/>
            </a:solidFill>
            <a:round/>
          </a:ln>
        </p:spPr>
        <p:style>
          <a:lnRef idx="0"/>
          <a:fillRef idx="0"/>
          <a:effectRef idx="0"/>
          <a:fontRef idx="minor"/>
        </p:style>
      </p:sp>
      <p:sp>
        <p:nvSpPr>
          <p:cNvPr id="1161" name="Google Shape;848;p48"/>
          <p:cNvSpPr/>
          <p:nvPr/>
        </p:nvSpPr>
        <p:spPr>
          <a:xfrm>
            <a:off x="8778240" y="3810240"/>
            <a:ext cx="569880" cy="360"/>
          </a:xfrm>
          <a:custGeom>
            <a:avLst/>
            <a:gdLst/>
            <a:ahLst/>
            <a:rect l="l" t="t" r="r" b="b"/>
            <a:pathLst>
              <a:path w="21600" h="21600">
                <a:moveTo>
                  <a:pt x="0" y="0"/>
                </a:moveTo>
                <a:lnTo>
                  <a:pt x="21600" y="21600"/>
                </a:lnTo>
              </a:path>
            </a:pathLst>
          </a:custGeom>
          <a:noFill/>
          <a:ln cap="rnd" w="19050">
            <a:solidFill>
              <a:srgbClr val="000000"/>
            </a:solidFill>
            <a:round/>
            <a:tailEnd len="med" type="triangle" w="med"/>
          </a:ln>
        </p:spPr>
        <p:style>
          <a:lnRef idx="0"/>
          <a:fillRef idx="0"/>
          <a:effectRef idx="0"/>
          <a:fontRef idx="minor"/>
        </p:style>
      </p:sp>
      <p:sp>
        <p:nvSpPr>
          <p:cNvPr id="1162" name="Google Shape;849;p48"/>
          <p:cNvSpPr/>
          <p:nvPr/>
        </p:nvSpPr>
        <p:spPr>
          <a:xfrm rot="10800000">
            <a:off x="2057400" y="3809880"/>
            <a:ext cx="526680" cy="360"/>
          </a:xfrm>
          <a:custGeom>
            <a:avLst/>
            <a:gdLst/>
            <a:ahLst/>
            <a:rect l="l" t="t" r="r" b="b"/>
            <a:pathLst>
              <a:path w="21600" h="21600">
                <a:moveTo>
                  <a:pt x="0" y="0"/>
                </a:moveTo>
                <a:lnTo>
                  <a:pt x="21600" y="21600"/>
                </a:lnTo>
              </a:path>
            </a:pathLst>
          </a:custGeom>
          <a:noFill/>
          <a:ln cap="rnd" w="19050">
            <a:solidFill>
              <a:srgbClr val="000000"/>
            </a:solidFill>
            <a:round/>
            <a:headEnd len="med" type="triangle" w="med"/>
          </a:ln>
        </p:spPr>
        <p:style>
          <a:lnRef idx="0"/>
          <a:fillRef idx="0"/>
          <a:effectRef idx="0"/>
          <a:fontRef idx="minor"/>
        </p:style>
      </p:sp>
      <p:pic>
        <p:nvPicPr>
          <p:cNvPr id="1163" name="Google Shape;850;p48" descr=""/>
          <p:cNvPicPr/>
          <p:nvPr/>
        </p:nvPicPr>
        <p:blipFill>
          <a:blip r:embed="rId1"/>
          <a:stretch/>
        </p:blipFill>
        <p:spPr>
          <a:xfrm>
            <a:off x="1355760" y="3570840"/>
            <a:ext cx="478440" cy="478440"/>
          </a:xfrm>
          <a:prstGeom prst="rect">
            <a:avLst/>
          </a:prstGeom>
          <a:ln w="0">
            <a:noFill/>
          </a:ln>
        </p:spPr>
      </p:pic>
      <p:pic>
        <p:nvPicPr>
          <p:cNvPr id="1164" name="Google Shape;851;p48" descr=""/>
          <p:cNvPicPr/>
          <p:nvPr/>
        </p:nvPicPr>
        <p:blipFill>
          <a:blip r:embed="rId2"/>
          <a:stretch/>
        </p:blipFill>
        <p:spPr>
          <a:xfrm>
            <a:off x="5366880" y="3025800"/>
            <a:ext cx="457920" cy="457920"/>
          </a:xfrm>
          <a:prstGeom prst="rect">
            <a:avLst/>
          </a:prstGeom>
          <a:ln w="0">
            <a:noFill/>
          </a:ln>
        </p:spPr>
      </p:pic>
      <p:pic>
        <p:nvPicPr>
          <p:cNvPr id="1165" name="Google Shape;852;p48" descr=""/>
          <p:cNvPicPr/>
          <p:nvPr/>
        </p:nvPicPr>
        <p:blipFill>
          <a:blip r:embed="rId3"/>
          <a:stretch/>
        </p:blipFill>
        <p:spPr>
          <a:xfrm>
            <a:off x="6285960" y="4286520"/>
            <a:ext cx="478440" cy="478440"/>
          </a:xfrm>
          <a:prstGeom prst="rect">
            <a:avLst/>
          </a:prstGeom>
          <a:ln w="0">
            <a:noFill/>
          </a:ln>
        </p:spPr>
      </p:pic>
      <p:pic>
        <p:nvPicPr>
          <p:cNvPr id="1166" name="Google Shape;853;p48" descr=""/>
          <p:cNvPicPr/>
          <p:nvPr/>
        </p:nvPicPr>
        <p:blipFill>
          <a:blip r:embed="rId4"/>
          <a:srcRect l="157" t="0" r="157" b="0"/>
          <a:stretch/>
        </p:blipFill>
        <p:spPr>
          <a:xfrm>
            <a:off x="7318080" y="2964240"/>
            <a:ext cx="526680" cy="526680"/>
          </a:xfrm>
          <a:prstGeom prst="rect">
            <a:avLst/>
          </a:prstGeom>
          <a:ln w="0">
            <a:noFill/>
          </a:ln>
        </p:spPr>
      </p:pic>
      <p:sp>
        <p:nvSpPr>
          <p:cNvPr id="1167" name="Google Shape;854;p48"/>
          <p:cNvSpPr/>
          <p:nvPr/>
        </p:nvSpPr>
        <p:spPr>
          <a:xfrm>
            <a:off x="2799000" y="3473640"/>
            <a:ext cx="672120" cy="672480"/>
          </a:xfrm>
          <a:prstGeom prst="ellipse">
            <a:avLst/>
          </a:prstGeom>
          <a:solidFill>
            <a:srgbClr val="ffffff"/>
          </a:solidFill>
          <a:ln w="19050">
            <a:solidFill>
              <a:srgbClr val="ee0000"/>
            </a:solidFill>
            <a:round/>
          </a:ln>
        </p:spPr>
        <p:style>
          <a:lnRef idx="0"/>
          <a:fillRef idx="0"/>
          <a:effectRef idx="0"/>
          <a:fontRef idx="minor"/>
        </p:style>
      </p:sp>
      <p:pic>
        <p:nvPicPr>
          <p:cNvPr id="1168" name="Google Shape;855;p48" descr=""/>
          <p:cNvPicPr/>
          <p:nvPr/>
        </p:nvPicPr>
        <p:blipFill>
          <a:blip r:embed="rId5"/>
          <a:stretch/>
        </p:blipFill>
        <p:spPr>
          <a:xfrm>
            <a:off x="2896200" y="3570840"/>
            <a:ext cx="478440" cy="478440"/>
          </a:xfrm>
          <a:prstGeom prst="rect">
            <a:avLst/>
          </a:prstGeom>
          <a:ln w="0">
            <a:noFill/>
          </a:ln>
        </p:spPr>
      </p:pic>
      <p:sp>
        <p:nvSpPr>
          <p:cNvPr id="1169" name="Google Shape;856;p48"/>
          <p:cNvSpPr/>
          <p:nvPr/>
        </p:nvSpPr>
        <p:spPr>
          <a:xfrm rot="10800000">
            <a:off x="3687840" y="3809880"/>
            <a:ext cx="526680" cy="360"/>
          </a:xfrm>
          <a:custGeom>
            <a:avLst/>
            <a:gdLst/>
            <a:ahLst/>
            <a:rect l="l" t="t" r="r" b="b"/>
            <a:pathLst>
              <a:path w="21600" h="21600">
                <a:moveTo>
                  <a:pt x="0" y="0"/>
                </a:moveTo>
                <a:lnTo>
                  <a:pt x="21600" y="21600"/>
                </a:lnTo>
              </a:path>
            </a:pathLst>
          </a:custGeom>
          <a:noFill/>
          <a:ln cap="rnd" w="19050">
            <a:solidFill>
              <a:srgbClr val="000000"/>
            </a:solidFill>
            <a:round/>
            <a:headEnd len="med" type="triangle" w="med"/>
          </a:ln>
        </p:spPr>
        <p:style>
          <a:lnRef idx="0"/>
          <a:fillRef idx="0"/>
          <a:effectRef idx="0"/>
          <a:fontRef idx="minor"/>
        </p:style>
      </p:sp>
      <p:sp>
        <p:nvSpPr>
          <p:cNvPr id="1170" name="Google Shape;857;p48"/>
          <p:cNvSpPr/>
          <p:nvPr/>
        </p:nvSpPr>
        <p:spPr>
          <a:xfrm>
            <a:off x="9490320" y="3497400"/>
            <a:ext cx="605520" cy="624960"/>
          </a:xfrm>
          <a:prstGeom prst="roundRect">
            <a:avLst>
              <a:gd name="adj" fmla="val 16667"/>
            </a:avLst>
          </a:prstGeom>
          <a:solidFill>
            <a:schemeClr val="lt1"/>
          </a:solidFill>
          <a:ln w="28575">
            <a:solidFill>
              <a:srgbClr val="353535"/>
            </a:solidFill>
            <a:round/>
          </a:ln>
        </p:spPr>
        <p:style>
          <a:lnRef idx="0"/>
          <a:fillRef idx="0"/>
          <a:effectRef idx="0"/>
          <a:fontRef idx="minor"/>
        </p:style>
      </p:sp>
      <p:pic>
        <p:nvPicPr>
          <p:cNvPr id="1171" name="Google Shape;858;p48" descr=""/>
          <p:cNvPicPr/>
          <p:nvPr/>
        </p:nvPicPr>
        <p:blipFill>
          <a:blip r:embed="rId6"/>
          <a:stretch/>
        </p:blipFill>
        <p:spPr>
          <a:xfrm>
            <a:off x="9499680" y="3504600"/>
            <a:ext cx="611280" cy="611280"/>
          </a:xfrm>
          <a:prstGeom prst="rect">
            <a:avLst/>
          </a:prstGeom>
          <a:ln w="0">
            <a:noFill/>
          </a:ln>
        </p:spPr>
      </p:pic>
      <p:sp>
        <p:nvSpPr>
          <p:cNvPr id="1172" name="Google Shape;859;p48"/>
          <p:cNvSpPr/>
          <p:nvPr/>
        </p:nvSpPr>
        <p:spPr>
          <a:xfrm>
            <a:off x="9122400" y="4229280"/>
            <a:ext cx="1365480" cy="527760"/>
          </a:xfrm>
          <a:prstGeom prst="rect">
            <a:avLst/>
          </a:prstGeom>
          <a:noFill/>
          <a:ln w="0">
            <a:noFill/>
          </a:ln>
        </p:spPr>
        <p:style>
          <a:lnRef idx="0"/>
          <a:fillRef idx="0"/>
          <a:effectRef idx="0"/>
          <a:fontRef idx="minor"/>
        </p:style>
        <p:txBody>
          <a:bodyPr lIns="90000" rIns="90000" tIns="91440" bIns="91440" anchor="t">
            <a:noAutofit/>
          </a:bodyPr>
          <a:p>
            <a:pPr algn="ctr">
              <a:lnSpc>
                <a:spcPct val="100000"/>
              </a:lnSpc>
              <a:tabLst>
                <a:tab algn="l" pos="0"/>
              </a:tabLst>
            </a:pPr>
            <a:r>
              <a:rPr b="0" lang="en" sz="1200" spc="-1" strike="noStrike">
                <a:solidFill>
                  <a:srgbClr val="000000"/>
                </a:solidFill>
                <a:latin typeface="Red Hat Display Medium"/>
                <a:ea typeface="Red Hat Display Medium"/>
              </a:rPr>
              <a:t>Private automation hub</a:t>
            </a:r>
            <a:endParaRPr b="0" lang="en-US" sz="1200" spc="-1" strike="noStrike">
              <a:latin typeface="Arial"/>
            </a:endParaRPr>
          </a:p>
        </p:txBody>
      </p:sp>
      <p:sp>
        <p:nvSpPr>
          <p:cNvPr id="1173" name="Google Shape;860;p48"/>
          <p:cNvSpPr/>
          <p:nvPr/>
        </p:nvSpPr>
        <p:spPr>
          <a:xfrm>
            <a:off x="884880" y="1653480"/>
            <a:ext cx="10418760" cy="291240"/>
          </a:xfrm>
          <a:prstGeom prst="rect">
            <a:avLst/>
          </a:prstGeom>
          <a:noFill/>
          <a:ln w="0">
            <a:noFill/>
          </a:ln>
        </p:spPr>
        <p:style>
          <a:lnRef idx="0"/>
          <a:fillRef idx="0"/>
          <a:effectRef idx="0"/>
          <a:fontRef idx="minor"/>
        </p:style>
        <p:txBody>
          <a:bodyPr lIns="0" rIns="0" tIns="0" bIns="0" anchor="t">
            <a:noAutofit/>
          </a:bodyPr>
          <a:p>
            <a:pPr algn="ctr">
              <a:lnSpc>
                <a:spcPct val="140000"/>
              </a:lnSpc>
              <a:spcAft>
                <a:spcPts val="499"/>
              </a:spcAft>
              <a:tabLst>
                <a:tab algn="l" pos="0"/>
              </a:tabLst>
            </a:pPr>
            <a:r>
              <a:rPr b="0" lang="en" sz="1800" spc="-1" strike="noStrike">
                <a:solidFill>
                  <a:srgbClr val="ee0000"/>
                </a:solidFill>
                <a:latin typeface="Red Hat Display"/>
                <a:ea typeface="Red Hat Display"/>
              </a:rPr>
              <a:t>Development cycle of an automation execution environment</a:t>
            </a:r>
            <a:endParaRPr b="0" lang="en-US" sz="1800" spc="-1" strike="noStrike">
              <a:latin typeface="Arial"/>
            </a:endParaRPr>
          </a:p>
        </p:txBody>
      </p:sp>
      <p:sp>
        <p:nvSpPr>
          <p:cNvPr id="1174" name="Google Shape;861;p48"/>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gn="ctr">
              <a:lnSpc>
                <a:spcPct val="130000"/>
              </a:lnSpc>
              <a:tabLst>
                <a:tab algn="l" pos="0"/>
              </a:tabLst>
            </a:pPr>
            <a:r>
              <a:rPr b="0" lang="en" sz="2800" spc="-1" strike="noStrike">
                <a:solidFill>
                  <a:srgbClr val="000000"/>
                </a:solidFill>
                <a:latin typeface="Red Hat Display"/>
                <a:ea typeface="Red Hat Display"/>
              </a:rPr>
              <a:t>Build, create, publish</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75" name="Google Shape;866;p49"/>
          <p:cNvSpPr/>
          <p:nvPr/>
        </p:nvSpPr>
        <p:spPr>
          <a:xfrm>
            <a:off x="2204640" y="2039760"/>
            <a:ext cx="7778880" cy="3641760"/>
          </a:xfrm>
          <a:prstGeom prst="rect">
            <a:avLst/>
          </a:prstGeom>
          <a:solidFill>
            <a:srgbClr val="f3f3f3"/>
          </a:solidFill>
          <a:ln w="0">
            <a:noFill/>
          </a:ln>
        </p:spPr>
        <p:style>
          <a:lnRef idx="0"/>
          <a:fillRef idx="0"/>
          <a:effectRef idx="0"/>
          <a:fontRef idx="minor"/>
        </p:style>
      </p:sp>
      <p:sp>
        <p:nvSpPr>
          <p:cNvPr id="1176"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Create</a:t>
            </a:r>
            <a:endParaRPr b="0" lang="en-US" sz="1000" spc="-1" strike="noStrike">
              <a:latin typeface="Arial"/>
            </a:endParaRPr>
          </a:p>
        </p:txBody>
      </p:sp>
      <p:sp>
        <p:nvSpPr>
          <p:cNvPr id="1177"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CE95C5E2-FB4A-4471-872E-964C345C8B19}"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1178" name="Google Shape;869;p49"/>
          <p:cNvSpPr/>
          <p:nvPr/>
        </p:nvSpPr>
        <p:spPr>
          <a:xfrm>
            <a:off x="3575880" y="4229280"/>
            <a:ext cx="1260720" cy="694800"/>
          </a:xfrm>
          <a:prstGeom prst="rect">
            <a:avLst/>
          </a:prstGeom>
          <a:noFill/>
          <a:ln w="0">
            <a:noFill/>
          </a:ln>
        </p:spPr>
        <p:style>
          <a:lnRef idx="0"/>
          <a:fillRef idx="0"/>
          <a:effectRef idx="0"/>
          <a:fontRef idx="minor"/>
        </p:style>
        <p:txBody>
          <a:bodyPr lIns="90000" rIns="90000" tIns="91440" bIns="91440" anchor="t">
            <a:noAutofit/>
          </a:bodyPr>
          <a:p>
            <a:pPr algn="ctr">
              <a:lnSpc>
                <a:spcPct val="100000"/>
              </a:lnSpc>
              <a:tabLst>
                <a:tab algn="l" pos="0"/>
              </a:tabLst>
            </a:pPr>
            <a:r>
              <a:rPr b="0" lang="en" sz="1200" spc="-1" strike="noStrike">
                <a:solidFill>
                  <a:srgbClr val="000000"/>
                </a:solidFill>
                <a:latin typeface="Red Hat Display Medium"/>
                <a:ea typeface="Red Hat Display Medium"/>
              </a:rPr>
              <a:t>Automation content navigator </a:t>
            </a:r>
            <a:endParaRPr b="0" lang="en-US" sz="1200" spc="-1" strike="noStrike">
              <a:latin typeface="Arial"/>
            </a:endParaRPr>
          </a:p>
        </p:txBody>
      </p:sp>
      <p:sp>
        <p:nvSpPr>
          <p:cNvPr id="1179" name="Google Shape;870;p49"/>
          <p:cNvSpPr/>
          <p:nvPr/>
        </p:nvSpPr>
        <p:spPr>
          <a:xfrm>
            <a:off x="2204640" y="4229280"/>
            <a:ext cx="922320" cy="527760"/>
          </a:xfrm>
          <a:prstGeom prst="rect">
            <a:avLst/>
          </a:prstGeom>
          <a:noFill/>
          <a:ln w="0">
            <a:noFill/>
          </a:ln>
        </p:spPr>
        <p:style>
          <a:lnRef idx="0"/>
          <a:fillRef idx="0"/>
          <a:effectRef idx="0"/>
          <a:fontRef idx="minor"/>
        </p:style>
        <p:txBody>
          <a:bodyPr lIns="90000" rIns="90000" tIns="91440" bIns="91440" anchor="t">
            <a:noAutofit/>
          </a:bodyPr>
          <a:p>
            <a:pPr algn="ctr">
              <a:lnSpc>
                <a:spcPct val="100000"/>
              </a:lnSpc>
              <a:tabLst>
                <a:tab algn="l" pos="0"/>
              </a:tabLst>
            </a:pPr>
            <a:r>
              <a:rPr b="0" lang="en" sz="1200" spc="-1" strike="noStrike">
                <a:solidFill>
                  <a:srgbClr val="000000"/>
                </a:solidFill>
                <a:latin typeface="Red Hat Display Medium"/>
                <a:ea typeface="Red Hat Display Medium"/>
              </a:rPr>
              <a:t>Content</a:t>
            </a:r>
            <a:endParaRPr b="0" lang="en-US" sz="1200" spc="-1" strike="noStrike">
              <a:latin typeface="Arial"/>
            </a:endParaRPr>
          </a:p>
          <a:p>
            <a:pPr algn="ctr">
              <a:lnSpc>
                <a:spcPct val="100000"/>
              </a:lnSpc>
              <a:tabLst>
                <a:tab algn="l" pos="0"/>
              </a:tabLst>
            </a:pPr>
            <a:r>
              <a:rPr b="0" lang="en" sz="1200" spc="-1" strike="noStrike">
                <a:solidFill>
                  <a:srgbClr val="000000"/>
                </a:solidFill>
                <a:latin typeface="Red Hat Display Medium"/>
                <a:ea typeface="Red Hat Display Medium"/>
              </a:rPr>
              <a:t>Creator</a:t>
            </a:r>
            <a:endParaRPr b="0" lang="en-US" sz="1200" spc="-1" strike="noStrike">
              <a:latin typeface="Arial"/>
            </a:endParaRPr>
          </a:p>
        </p:txBody>
      </p:sp>
      <p:sp>
        <p:nvSpPr>
          <p:cNvPr id="1180" name="Google Shape;871;p49"/>
          <p:cNvSpPr/>
          <p:nvPr/>
        </p:nvSpPr>
        <p:spPr>
          <a:xfrm rot="10800000">
            <a:off x="3128400" y="3809880"/>
            <a:ext cx="526680" cy="360"/>
          </a:xfrm>
          <a:custGeom>
            <a:avLst/>
            <a:gdLst/>
            <a:ahLst/>
            <a:rect l="l" t="t" r="r" b="b"/>
            <a:pathLst>
              <a:path w="21600" h="21600">
                <a:moveTo>
                  <a:pt x="0" y="0"/>
                </a:moveTo>
                <a:lnTo>
                  <a:pt x="21600" y="21600"/>
                </a:lnTo>
              </a:path>
            </a:pathLst>
          </a:custGeom>
          <a:noFill/>
          <a:ln cap="rnd" w="19050">
            <a:solidFill>
              <a:srgbClr val="000000"/>
            </a:solidFill>
            <a:round/>
            <a:headEnd len="med" type="triangle" w="med"/>
          </a:ln>
        </p:spPr>
        <p:style>
          <a:lnRef idx="0"/>
          <a:fillRef idx="0"/>
          <a:effectRef idx="0"/>
          <a:fontRef idx="minor"/>
        </p:style>
      </p:sp>
      <p:sp>
        <p:nvSpPr>
          <p:cNvPr id="1181" name="Google Shape;872;p49"/>
          <p:cNvSpPr/>
          <p:nvPr/>
        </p:nvSpPr>
        <p:spPr>
          <a:xfrm>
            <a:off x="3870000" y="3473640"/>
            <a:ext cx="672120" cy="672480"/>
          </a:xfrm>
          <a:prstGeom prst="ellipse">
            <a:avLst/>
          </a:prstGeom>
          <a:solidFill>
            <a:srgbClr val="ffffff"/>
          </a:solidFill>
          <a:ln w="19050">
            <a:solidFill>
              <a:srgbClr val="ee0000"/>
            </a:solidFill>
            <a:round/>
          </a:ln>
        </p:spPr>
        <p:style>
          <a:lnRef idx="0"/>
          <a:fillRef idx="0"/>
          <a:effectRef idx="0"/>
          <a:fontRef idx="minor"/>
        </p:style>
      </p:sp>
      <p:sp>
        <p:nvSpPr>
          <p:cNvPr id="1182" name="Google Shape;873;p49"/>
          <p:cNvSpPr/>
          <p:nvPr/>
        </p:nvSpPr>
        <p:spPr>
          <a:xfrm rot="10800000">
            <a:off x="4758480" y="3809880"/>
            <a:ext cx="526680" cy="360"/>
          </a:xfrm>
          <a:custGeom>
            <a:avLst/>
            <a:gdLst/>
            <a:ahLst/>
            <a:rect l="l" t="t" r="r" b="b"/>
            <a:pathLst>
              <a:path w="21600" h="21600">
                <a:moveTo>
                  <a:pt x="0" y="0"/>
                </a:moveTo>
                <a:lnTo>
                  <a:pt x="21600" y="21600"/>
                </a:lnTo>
              </a:path>
            </a:pathLst>
          </a:custGeom>
          <a:noFill/>
          <a:ln cap="rnd" w="19050">
            <a:solidFill>
              <a:srgbClr val="000000"/>
            </a:solidFill>
            <a:round/>
            <a:headEnd len="med" type="triangle" w="med"/>
          </a:ln>
        </p:spPr>
        <p:style>
          <a:lnRef idx="0"/>
          <a:fillRef idx="0"/>
          <a:effectRef idx="0"/>
          <a:fontRef idx="minor"/>
        </p:style>
      </p:sp>
      <p:sp>
        <p:nvSpPr>
          <p:cNvPr id="1183" name="Google Shape;874;p49"/>
          <p:cNvSpPr/>
          <p:nvPr/>
        </p:nvSpPr>
        <p:spPr>
          <a:xfrm>
            <a:off x="884880" y="1653480"/>
            <a:ext cx="10418760" cy="291240"/>
          </a:xfrm>
          <a:prstGeom prst="rect">
            <a:avLst/>
          </a:prstGeom>
          <a:noFill/>
          <a:ln w="0">
            <a:noFill/>
          </a:ln>
        </p:spPr>
        <p:style>
          <a:lnRef idx="0"/>
          <a:fillRef idx="0"/>
          <a:effectRef idx="0"/>
          <a:fontRef idx="minor"/>
        </p:style>
        <p:txBody>
          <a:bodyPr lIns="0" rIns="0" tIns="0" bIns="0" anchor="t">
            <a:noAutofit/>
          </a:bodyPr>
          <a:p>
            <a:pPr algn="ctr">
              <a:lnSpc>
                <a:spcPct val="140000"/>
              </a:lnSpc>
              <a:spcAft>
                <a:spcPts val="499"/>
              </a:spcAft>
              <a:tabLst>
                <a:tab algn="l" pos="0"/>
              </a:tabLst>
            </a:pPr>
            <a:r>
              <a:rPr b="0" lang="en" sz="1800" spc="-1" strike="noStrike">
                <a:solidFill>
                  <a:srgbClr val="ee0000"/>
                </a:solidFill>
                <a:latin typeface="Red Hat Display"/>
                <a:ea typeface="Red Hat Display"/>
              </a:rPr>
              <a:t>How to develop, test and run containerized Ansible content</a:t>
            </a:r>
            <a:endParaRPr b="0" lang="en-US" sz="1800" spc="-1" strike="noStrike">
              <a:latin typeface="Arial"/>
            </a:endParaRPr>
          </a:p>
        </p:txBody>
      </p:sp>
      <p:sp>
        <p:nvSpPr>
          <p:cNvPr id="1184" name="Google Shape;875;p49"/>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gn="ctr">
              <a:lnSpc>
                <a:spcPct val="130000"/>
              </a:lnSpc>
              <a:tabLst>
                <a:tab algn="l" pos="0"/>
              </a:tabLst>
            </a:pPr>
            <a:r>
              <a:rPr b="0" lang="en" sz="2800" spc="-1" strike="noStrike">
                <a:solidFill>
                  <a:srgbClr val="000000"/>
                </a:solidFill>
                <a:latin typeface="Red Hat Display"/>
                <a:ea typeface="Red Hat Display"/>
              </a:rPr>
              <a:t>Develop, test, run</a:t>
            </a:r>
            <a:endParaRPr b="0" lang="en-US" sz="2800" spc="-1" strike="noStrike">
              <a:latin typeface="Arial"/>
            </a:endParaRPr>
          </a:p>
        </p:txBody>
      </p:sp>
      <p:pic>
        <p:nvPicPr>
          <p:cNvPr id="1185" name="Google Shape;876;p49" descr=""/>
          <p:cNvPicPr/>
          <p:nvPr/>
        </p:nvPicPr>
        <p:blipFill>
          <a:blip r:embed="rId1"/>
          <a:stretch/>
        </p:blipFill>
        <p:spPr>
          <a:xfrm>
            <a:off x="3945960" y="3549600"/>
            <a:ext cx="520560" cy="520560"/>
          </a:xfrm>
          <a:prstGeom prst="rect">
            <a:avLst/>
          </a:prstGeom>
          <a:ln w="0">
            <a:noFill/>
          </a:ln>
        </p:spPr>
      </p:pic>
      <p:sp>
        <p:nvSpPr>
          <p:cNvPr id="1186" name="Google Shape;877;p49"/>
          <p:cNvSpPr/>
          <p:nvPr/>
        </p:nvSpPr>
        <p:spPr>
          <a:xfrm>
            <a:off x="2333880" y="3473640"/>
            <a:ext cx="672120" cy="672480"/>
          </a:xfrm>
          <a:prstGeom prst="ellipse">
            <a:avLst/>
          </a:prstGeom>
          <a:solidFill>
            <a:srgbClr val="ffffff"/>
          </a:solidFill>
          <a:ln w="19050">
            <a:solidFill>
              <a:srgbClr val="ee0000"/>
            </a:solidFill>
            <a:round/>
          </a:ln>
        </p:spPr>
        <p:style>
          <a:lnRef idx="0"/>
          <a:fillRef idx="0"/>
          <a:effectRef idx="0"/>
          <a:fontRef idx="minor"/>
        </p:style>
      </p:sp>
      <p:pic>
        <p:nvPicPr>
          <p:cNvPr id="1187" name="Google Shape;878;p49" descr=""/>
          <p:cNvPicPr/>
          <p:nvPr/>
        </p:nvPicPr>
        <p:blipFill>
          <a:blip r:embed="rId2"/>
          <a:stretch/>
        </p:blipFill>
        <p:spPr>
          <a:xfrm>
            <a:off x="2426760" y="3570840"/>
            <a:ext cx="478440" cy="478440"/>
          </a:xfrm>
          <a:prstGeom prst="rect">
            <a:avLst/>
          </a:prstGeom>
          <a:ln w="0">
            <a:noFill/>
          </a:ln>
        </p:spPr>
      </p:pic>
      <p:sp>
        <p:nvSpPr>
          <p:cNvPr id="1188" name="Google Shape;879;p49"/>
          <p:cNvSpPr/>
          <p:nvPr/>
        </p:nvSpPr>
        <p:spPr>
          <a:xfrm>
            <a:off x="5576040" y="2324160"/>
            <a:ext cx="3990240" cy="2971800"/>
          </a:xfrm>
          <a:prstGeom prst="rect">
            <a:avLst/>
          </a:prstGeom>
          <a:noFill/>
          <a:ln cap="rnd" w="19050">
            <a:solidFill>
              <a:srgbClr val="000000"/>
            </a:solidFill>
            <a:prstDash val="dot"/>
            <a:round/>
          </a:ln>
        </p:spPr>
        <p:style>
          <a:lnRef idx="0"/>
          <a:fillRef idx="0"/>
          <a:effectRef idx="0"/>
          <a:fontRef idx="minor"/>
        </p:style>
      </p:sp>
      <p:sp>
        <p:nvSpPr>
          <p:cNvPr id="1189" name="Google Shape;880;p49"/>
          <p:cNvSpPr/>
          <p:nvPr/>
        </p:nvSpPr>
        <p:spPr>
          <a:xfrm>
            <a:off x="7030440" y="5066640"/>
            <a:ext cx="1081800" cy="457920"/>
          </a:xfrm>
          <a:prstGeom prst="rect">
            <a:avLst/>
          </a:prstGeom>
          <a:solidFill>
            <a:srgbClr val="f3f3f3"/>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1200" spc="-1" strike="noStrike">
                <a:solidFill>
                  <a:srgbClr val="ee0000"/>
                </a:solidFill>
                <a:latin typeface="Red Hat Display Medium"/>
                <a:ea typeface="Red Hat Display Medium"/>
              </a:rPr>
              <a:t>Supported</a:t>
            </a:r>
            <a:endParaRPr b="0" lang="en-US" sz="1200" spc="-1" strike="noStrike">
              <a:latin typeface="Arial"/>
            </a:endParaRPr>
          </a:p>
        </p:txBody>
      </p:sp>
      <p:sp>
        <p:nvSpPr>
          <p:cNvPr id="1190" name="Google Shape;881;p49"/>
          <p:cNvSpPr/>
          <p:nvPr/>
        </p:nvSpPr>
        <p:spPr>
          <a:xfrm>
            <a:off x="7030440" y="2125800"/>
            <a:ext cx="1081800" cy="457920"/>
          </a:xfrm>
          <a:prstGeom prst="rect">
            <a:avLst/>
          </a:prstGeom>
          <a:solidFill>
            <a:srgbClr val="f3f3f3"/>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1200" spc="-1" strike="noStrike">
                <a:solidFill>
                  <a:srgbClr val="ee0000"/>
                </a:solidFill>
                <a:latin typeface="Red Hat Display Medium"/>
                <a:ea typeface="Red Hat Display Medium"/>
              </a:rPr>
              <a:t>Scalable</a:t>
            </a:r>
            <a:endParaRPr b="0" lang="en-US" sz="1200" spc="-1" strike="noStrike">
              <a:latin typeface="Arial"/>
            </a:endParaRPr>
          </a:p>
        </p:txBody>
      </p:sp>
      <p:pic>
        <p:nvPicPr>
          <p:cNvPr id="1191" name="Google Shape;882;p49" descr=""/>
          <p:cNvPicPr/>
          <p:nvPr/>
        </p:nvPicPr>
        <p:blipFill>
          <a:blip r:embed="rId3"/>
          <a:stretch/>
        </p:blipFill>
        <p:spPr>
          <a:xfrm>
            <a:off x="8343720" y="3474720"/>
            <a:ext cx="672120" cy="670320"/>
          </a:xfrm>
          <a:prstGeom prst="rect">
            <a:avLst/>
          </a:prstGeom>
          <a:ln w="0">
            <a:noFill/>
          </a:ln>
        </p:spPr>
      </p:pic>
      <p:sp>
        <p:nvSpPr>
          <p:cNvPr id="1192" name="Google Shape;883;p49"/>
          <p:cNvSpPr/>
          <p:nvPr/>
        </p:nvSpPr>
        <p:spPr>
          <a:xfrm>
            <a:off x="6176520" y="3473640"/>
            <a:ext cx="672120" cy="672480"/>
          </a:xfrm>
          <a:prstGeom prst="ellipse">
            <a:avLst/>
          </a:prstGeom>
          <a:solidFill>
            <a:srgbClr val="ffffff"/>
          </a:solidFill>
          <a:ln w="19050">
            <a:solidFill>
              <a:srgbClr val="ee0000"/>
            </a:solidFill>
            <a:round/>
          </a:ln>
        </p:spPr>
        <p:style>
          <a:lnRef idx="0"/>
          <a:fillRef idx="0"/>
          <a:effectRef idx="0"/>
          <a:fontRef idx="minor"/>
        </p:style>
      </p:sp>
      <p:pic>
        <p:nvPicPr>
          <p:cNvPr id="1193" name="Google Shape;884;p49" descr=""/>
          <p:cNvPicPr/>
          <p:nvPr/>
        </p:nvPicPr>
        <p:blipFill>
          <a:blip r:embed="rId4"/>
          <a:srcRect l="0" t="157" r="0" b="157"/>
          <a:stretch/>
        </p:blipFill>
        <p:spPr>
          <a:xfrm>
            <a:off x="6176520" y="3462840"/>
            <a:ext cx="672120" cy="694440"/>
          </a:xfrm>
          <a:prstGeom prst="rect">
            <a:avLst/>
          </a:prstGeom>
          <a:ln w="0">
            <a:noFill/>
          </a:ln>
        </p:spPr>
      </p:pic>
      <p:sp>
        <p:nvSpPr>
          <p:cNvPr id="1194" name="Google Shape;885;p49"/>
          <p:cNvSpPr/>
          <p:nvPr/>
        </p:nvSpPr>
        <p:spPr>
          <a:xfrm>
            <a:off x="5805000" y="4324320"/>
            <a:ext cx="1415160" cy="2278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200" spc="-1" strike="noStrike">
                <a:solidFill>
                  <a:srgbClr val="000000"/>
                </a:solidFill>
                <a:latin typeface="Red Hat Display Medium"/>
                <a:ea typeface="Red Hat Display Medium"/>
              </a:rPr>
              <a:t>Playbook</a:t>
            </a:r>
            <a:endParaRPr b="0" lang="en-US" sz="1200" spc="-1" strike="noStrike">
              <a:latin typeface="Arial"/>
            </a:endParaRPr>
          </a:p>
        </p:txBody>
      </p:sp>
      <p:sp>
        <p:nvSpPr>
          <p:cNvPr id="1195" name="Google Shape;886;p49"/>
          <p:cNvSpPr/>
          <p:nvPr/>
        </p:nvSpPr>
        <p:spPr>
          <a:xfrm>
            <a:off x="7972200" y="4379400"/>
            <a:ext cx="1415160" cy="2278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200" spc="-1" strike="noStrike">
                <a:solidFill>
                  <a:srgbClr val="000000"/>
                </a:solidFill>
                <a:latin typeface="Red Hat Display Medium"/>
                <a:ea typeface="Red Hat Display Medium"/>
              </a:rPr>
              <a:t>Execution</a:t>
            </a:r>
            <a:endParaRPr b="0" lang="en-US" sz="1200" spc="-1" strike="noStrike">
              <a:latin typeface="Arial"/>
            </a:endParaRPr>
          </a:p>
          <a:p>
            <a:pPr algn="ctr">
              <a:lnSpc>
                <a:spcPct val="100000"/>
              </a:lnSpc>
              <a:tabLst>
                <a:tab algn="l" pos="0"/>
              </a:tabLst>
            </a:pPr>
            <a:r>
              <a:rPr b="0" lang="en" sz="1200" spc="-1" strike="noStrike">
                <a:solidFill>
                  <a:srgbClr val="000000"/>
                </a:solidFill>
                <a:latin typeface="Red Hat Display Medium"/>
                <a:ea typeface="Red Hat Display Medium"/>
              </a:rPr>
              <a:t>Environments</a:t>
            </a:r>
            <a:endParaRPr b="0" lang="en-US" sz="1200" spc="-1" strike="noStrike">
              <a:latin typeface="Arial"/>
            </a:endParaRPr>
          </a:p>
        </p:txBody>
      </p:sp>
      <p:sp>
        <p:nvSpPr>
          <p:cNvPr id="1196" name="Google Shape;887;p49"/>
          <p:cNvSpPr/>
          <p:nvPr/>
        </p:nvSpPr>
        <p:spPr>
          <a:xfrm>
            <a:off x="6849720" y="3810240"/>
            <a:ext cx="1493640" cy="360"/>
          </a:xfrm>
          <a:custGeom>
            <a:avLst/>
            <a:gdLst/>
            <a:ahLst/>
            <a:rect l="l" t="t" r="r" b="b"/>
            <a:pathLst>
              <a:path w="21600" h="21600">
                <a:moveTo>
                  <a:pt x="0" y="0"/>
                </a:moveTo>
                <a:lnTo>
                  <a:pt x="21600" y="21600"/>
                </a:lnTo>
              </a:path>
            </a:pathLst>
          </a:custGeom>
          <a:noFill/>
          <a:ln w="19050">
            <a:solidFill>
              <a:srgbClr val="ee0000"/>
            </a:solidFill>
            <a:prstDash val="dot"/>
            <a:round/>
            <a:headEnd len="med" type="triangle" w="me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18" name="Google Shape;205;p23"/>
          <p:cNvSpPr/>
          <p:nvPr/>
        </p:nvSpPr>
        <p:spPr>
          <a:xfrm>
            <a:off x="1131480" y="2591640"/>
            <a:ext cx="2040120" cy="2040840"/>
          </a:xfrm>
          <a:prstGeom prst="ellipse">
            <a:avLst/>
          </a:prstGeom>
          <a:noFill/>
          <a:ln cap="rnd" w="19050">
            <a:solidFill>
              <a:srgbClr val="43adaf"/>
            </a:solidFill>
            <a:prstDash val="dot"/>
            <a:round/>
          </a:ln>
        </p:spPr>
        <p:style>
          <a:lnRef idx="0"/>
          <a:fillRef idx="0"/>
          <a:effectRef idx="0"/>
          <a:fontRef idx="minor"/>
        </p:style>
      </p:sp>
      <p:sp>
        <p:nvSpPr>
          <p:cNvPr id="619" name="Google Shape;206;p23"/>
          <p:cNvSpPr/>
          <p:nvPr/>
        </p:nvSpPr>
        <p:spPr>
          <a:xfrm>
            <a:off x="1847160" y="4297680"/>
            <a:ext cx="547920" cy="547920"/>
          </a:xfrm>
          <a:prstGeom prst="ellipse">
            <a:avLst/>
          </a:prstGeom>
          <a:solidFill>
            <a:srgbClr val="ffffff"/>
          </a:solidFill>
          <a:ln w="19050">
            <a:solidFill>
              <a:srgbClr val="43adaf"/>
            </a:solidFill>
            <a:round/>
          </a:ln>
        </p:spPr>
        <p:style>
          <a:lnRef idx="0"/>
          <a:fillRef idx="0"/>
          <a:effectRef idx="0"/>
          <a:fontRef idx="minor"/>
        </p:style>
      </p:sp>
      <p:pic>
        <p:nvPicPr>
          <p:cNvPr id="620" name="Google Shape;207;p23" descr=""/>
          <p:cNvPicPr/>
          <p:nvPr/>
        </p:nvPicPr>
        <p:blipFill>
          <a:blip r:embed="rId1"/>
          <a:stretch/>
        </p:blipFill>
        <p:spPr>
          <a:xfrm>
            <a:off x="1911240" y="4343760"/>
            <a:ext cx="419760" cy="419760"/>
          </a:xfrm>
          <a:prstGeom prst="rect">
            <a:avLst/>
          </a:prstGeom>
          <a:ln w="0">
            <a:noFill/>
          </a:ln>
        </p:spPr>
      </p:pic>
      <p:sp>
        <p:nvSpPr>
          <p:cNvPr id="621" name="Google Shape;208;p23"/>
          <p:cNvSpPr/>
          <p:nvPr/>
        </p:nvSpPr>
        <p:spPr>
          <a:xfrm>
            <a:off x="2527200" y="2566440"/>
            <a:ext cx="547920" cy="547920"/>
          </a:xfrm>
          <a:prstGeom prst="ellipse">
            <a:avLst/>
          </a:prstGeom>
          <a:solidFill>
            <a:srgbClr val="ffffff"/>
          </a:solidFill>
          <a:ln w="19050">
            <a:solidFill>
              <a:srgbClr val="43adaf"/>
            </a:solidFill>
            <a:round/>
          </a:ln>
        </p:spPr>
        <p:style>
          <a:lnRef idx="0"/>
          <a:fillRef idx="0"/>
          <a:effectRef idx="0"/>
          <a:fontRef idx="minor"/>
        </p:style>
      </p:sp>
      <p:pic>
        <p:nvPicPr>
          <p:cNvPr id="622" name="Google Shape;209;p23" descr=""/>
          <p:cNvPicPr/>
          <p:nvPr/>
        </p:nvPicPr>
        <p:blipFill>
          <a:blip r:embed="rId2"/>
          <a:stretch/>
        </p:blipFill>
        <p:spPr>
          <a:xfrm>
            <a:off x="2597400" y="2637000"/>
            <a:ext cx="419760" cy="419760"/>
          </a:xfrm>
          <a:prstGeom prst="rect">
            <a:avLst/>
          </a:prstGeom>
          <a:ln w="0">
            <a:noFill/>
          </a:ln>
        </p:spPr>
      </p:pic>
      <p:sp>
        <p:nvSpPr>
          <p:cNvPr id="623" name="Google Shape;210;p23"/>
          <p:cNvSpPr/>
          <p:nvPr/>
        </p:nvSpPr>
        <p:spPr>
          <a:xfrm>
            <a:off x="1203840" y="2566440"/>
            <a:ext cx="547920" cy="547920"/>
          </a:xfrm>
          <a:prstGeom prst="ellipse">
            <a:avLst/>
          </a:prstGeom>
          <a:solidFill>
            <a:srgbClr val="ffffff"/>
          </a:solidFill>
          <a:ln w="19050">
            <a:solidFill>
              <a:srgbClr val="43adaf"/>
            </a:solidFill>
            <a:round/>
          </a:ln>
        </p:spPr>
        <p:style>
          <a:lnRef idx="0"/>
          <a:fillRef idx="0"/>
          <a:effectRef idx="0"/>
          <a:fontRef idx="minor"/>
        </p:style>
      </p:sp>
      <p:pic>
        <p:nvPicPr>
          <p:cNvPr id="624" name="Google Shape;211;p23" descr=""/>
          <p:cNvPicPr/>
          <p:nvPr/>
        </p:nvPicPr>
        <p:blipFill>
          <a:blip r:embed="rId3"/>
          <a:srcRect l="157" t="0" r="157" b="0"/>
          <a:stretch/>
        </p:blipFill>
        <p:spPr>
          <a:xfrm>
            <a:off x="1283400" y="2641680"/>
            <a:ext cx="392400" cy="392400"/>
          </a:xfrm>
          <a:prstGeom prst="rect">
            <a:avLst/>
          </a:prstGeom>
          <a:ln w="0">
            <a:noFill/>
          </a:ln>
        </p:spPr>
      </p:pic>
      <p:sp>
        <p:nvSpPr>
          <p:cNvPr id="625" name="PlaceHolder 1"/>
          <p:cNvSpPr>
            <a:spLocks noGrp="1"/>
          </p:cNvSpPr>
          <p:nvPr>
            <p:ph type="subTitle"/>
          </p:nvPr>
        </p:nvSpPr>
        <p:spPr>
          <a:xfrm>
            <a:off x="884880" y="1653480"/>
            <a:ext cx="10418760" cy="291240"/>
          </a:xfrm>
          <a:prstGeom prst="rect">
            <a:avLst/>
          </a:prstGeom>
          <a:noFill/>
          <a:ln w="0">
            <a:noFill/>
          </a:ln>
        </p:spPr>
        <p:txBody>
          <a:bodyPr lIns="0" rIns="0" tIns="0" bIns="0" anchor="t">
            <a:noAutofit/>
          </a:bodyPr>
          <a:p>
            <a:pPr>
              <a:lnSpc>
                <a:spcPct val="140000"/>
              </a:lnSpc>
              <a:spcAft>
                <a:spcPts val="499"/>
              </a:spcAft>
              <a:tabLst>
                <a:tab algn="l" pos="0"/>
              </a:tabLst>
            </a:pPr>
            <a:r>
              <a:rPr b="0" lang="en" sz="1800" spc="-1" strike="noStrike">
                <a:solidFill>
                  <a:srgbClr val="ee0000"/>
                </a:solidFill>
                <a:latin typeface="Red Hat Display"/>
                <a:ea typeface="Red Hat Display"/>
              </a:rPr>
              <a:t>Too many unintegrated, domain-specific tools</a:t>
            </a:r>
            <a:endParaRPr b="0" lang="en-US" sz="1800" spc="-1" strike="noStrike">
              <a:latin typeface="Arial"/>
            </a:endParaRPr>
          </a:p>
        </p:txBody>
      </p:sp>
      <p:sp>
        <p:nvSpPr>
          <p:cNvPr id="626" name="PlaceHolder 2"/>
          <p:cNvSpPr>
            <a:spLocks noGrp="1"/>
          </p:cNvSpPr>
          <p:nvPr>
            <p:ph type="title"/>
          </p:nvPr>
        </p:nvSpPr>
        <p:spPr>
          <a:xfrm>
            <a:off x="884880" y="1100520"/>
            <a:ext cx="10418760" cy="552600"/>
          </a:xfrm>
          <a:prstGeom prst="rect">
            <a:avLst/>
          </a:prstGeom>
          <a:noFill/>
          <a:ln w="0">
            <a:noFill/>
          </a:ln>
        </p:spPr>
        <p:txBody>
          <a:bodyPr lIns="0" rIns="0" tIns="0" bIns="0" anchor="t">
            <a:noAutofit/>
          </a:bodyPr>
          <a:p>
            <a:pPr>
              <a:lnSpc>
                <a:spcPct val="130000"/>
              </a:lnSpc>
              <a:tabLst>
                <a:tab algn="l" pos="0"/>
              </a:tabLst>
            </a:pPr>
            <a:r>
              <a:rPr b="0" lang="en" sz="2800" spc="-1" strike="noStrike">
                <a:solidFill>
                  <a:srgbClr val="000000"/>
                </a:solidFill>
                <a:latin typeface="Red Hat Display"/>
                <a:ea typeface="Red Hat Display"/>
              </a:rPr>
              <a:t>Many organizations share the same challenge</a:t>
            </a:r>
            <a:endParaRPr b="0" lang="en-US" sz="2800" spc="-1" strike="noStrike">
              <a:latin typeface="Arial"/>
            </a:endParaRPr>
          </a:p>
        </p:txBody>
      </p:sp>
      <p:sp>
        <p:nvSpPr>
          <p:cNvPr id="627" name="Google Shape;214;p23"/>
          <p:cNvSpPr/>
          <p:nvPr/>
        </p:nvSpPr>
        <p:spPr>
          <a:xfrm rot="19800000">
            <a:off x="3835800" y="2591280"/>
            <a:ext cx="2040480" cy="2040480"/>
          </a:xfrm>
          <a:prstGeom prst="ellipse">
            <a:avLst/>
          </a:prstGeom>
          <a:noFill/>
          <a:ln cap="rnd" w="19050">
            <a:solidFill>
              <a:srgbClr val="316dc1"/>
            </a:solidFill>
            <a:prstDash val="dot"/>
            <a:round/>
          </a:ln>
        </p:spPr>
        <p:style>
          <a:lnRef idx="0"/>
          <a:fillRef idx="0"/>
          <a:effectRef idx="0"/>
          <a:fontRef idx="minor"/>
        </p:style>
      </p:sp>
      <p:pic>
        <p:nvPicPr>
          <p:cNvPr id="628" name="Google Shape;215;p23" descr=""/>
          <p:cNvPicPr/>
          <p:nvPr/>
        </p:nvPicPr>
        <p:blipFill>
          <a:blip r:embed="rId4"/>
          <a:stretch/>
        </p:blipFill>
        <p:spPr>
          <a:xfrm>
            <a:off x="4289760" y="3025800"/>
            <a:ext cx="1132920" cy="1132920"/>
          </a:xfrm>
          <a:prstGeom prst="rect">
            <a:avLst/>
          </a:prstGeom>
          <a:ln w="0">
            <a:noFill/>
          </a:ln>
        </p:spPr>
      </p:pic>
      <p:sp>
        <p:nvSpPr>
          <p:cNvPr id="629" name="Google Shape;216;p23"/>
          <p:cNvSpPr/>
          <p:nvPr/>
        </p:nvSpPr>
        <p:spPr>
          <a:xfrm rot="19800000">
            <a:off x="9168480" y="2591280"/>
            <a:ext cx="2040480" cy="2040480"/>
          </a:xfrm>
          <a:prstGeom prst="ellipse">
            <a:avLst/>
          </a:prstGeom>
          <a:noFill/>
          <a:ln cap="rnd" w="19050">
            <a:solidFill>
              <a:srgbClr val="000000"/>
            </a:solidFill>
            <a:prstDash val="dot"/>
            <a:round/>
          </a:ln>
        </p:spPr>
        <p:style>
          <a:lnRef idx="0"/>
          <a:fillRef idx="0"/>
          <a:effectRef idx="0"/>
          <a:fontRef idx="minor"/>
        </p:style>
      </p:sp>
      <p:sp>
        <p:nvSpPr>
          <p:cNvPr id="630" name="PlaceHolder 3"/>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a:t>
            </a:r>
            <a:endParaRPr b="0" lang="en-US" sz="1000" spc="-1" strike="noStrike">
              <a:latin typeface="Arial"/>
            </a:endParaRPr>
          </a:p>
        </p:txBody>
      </p:sp>
      <p:sp>
        <p:nvSpPr>
          <p:cNvPr id="631" name="PlaceHolder 4"/>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8CD6BB6E-8589-4032-A34F-B1521CCCA7C0}"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632" name="Google Shape;219;p23"/>
          <p:cNvSpPr/>
          <p:nvPr/>
        </p:nvSpPr>
        <p:spPr>
          <a:xfrm>
            <a:off x="3542400" y="4876920"/>
            <a:ext cx="2627640" cy="6818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 sz="1800" spc="-1" strike="noStrike">
                <a:solidFill>
                  <a:srgbClr val="000000"/>
                </a:solidFill>
                <a:latin typeface="Red Hat Display"/>
                <a:ea typeface="Red Hat Display"/>
              </a:rPr>
              <a:t>SecOps</a:t>
            </a:r>
            <a:endParaRPr b="0" lang="en-US" sz="1800" spc="-1" strike="noStrike">
              <a:latin typeface="Arial"/>
            </a:endParaRPr>
          </a:p>
        </p:txBody>
      </p:sp>
      <p:sp>
        <p:nvSpPr>
          <p:cNvPr id="633" name="Google Shape;220;p23"/>
          <p:cNvSpPr/>
          <p:nvPr/>
        </p:nvSpPr>
        <p:spPr>
          <a:xfrm>
            <a:off x="838080" y="4876920"/>
            <a:ext cx="2627640" cy="6818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 sz="1800" spc="-1" strike="noStrike">
                <a:solidFill>
                  <a:srgbClr val="000000"/>
                </a:solidFill>
                <a:latin typeface="Red Hat Display"/>
                <a:ea typeface="Red Hat Display"/>
              </a:rPr>
              <a:t>Network ops</a:t>
            </a:r>
            <a:endParaRPr b="0" lang="en-US" sz="1800" spc="-1" strike="noStrike">
              <a:latin typeface="Arial"/>
            </a:endParaRPr>
          </a:p>
        </p:txBody>
      </p:sp>
      <p:sp>
        <p:nvSpPr>
          <p:cNvPr id="634" name="Google Shape;221;p23"/>
          <p:cNvSpPr/>
          <p:nvPr/>
        </p:nvSpPr>
        <p:spPr>
          <a:xfrm>
            <a:off x="6170760" y="4876920"/>
            <a:ext cx="2627640" cy="6818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 sz="1800" spc="-1" strike="noStrike">
                <a:solidFill>
                  <a:srgbClr val="000000"/>
                </a:solidFill>
                <a:latin typeface="Red Hat Display"/>
                <a:ea typeface="Red Hat Display"/>
              </a:rPr>
              <a:t>Devs/DevOps</a:t>
            </a:r>
            <a:endParaRPr b="0" lang="en-US" sz="1800" spc="-1" strike="noStrike">
              <a:latin typeface="Arial"/>
            </a:endParaRPr>
          </a:p>
        </p:txBody>
      </p:sp>
      <p:pic>
        <p:nvPicPr>
          <p:cNvPr id="635" name="Google Shape;222;p23" descr=""/>
          <p:cNvPicPr/>
          <p:nvPr/>
        </p:nvPicPr>
        <p:blipFill>
          <a:blip r:embed="rId5"/>
          <a:stretch/>
        </p:blipFill>
        <p:spPr>
          <a:xfrm>
            <a:off x="9639360" y="3040560"/>
            <a:ext cx="1099080" cy="1099080"/>
          </a:xfrm>
          <a:prstGeom prst="rect">
            <a:avLst/>
          </a:prstGeom>
          <a:ln w="0">
            <a:noFill/>
          </a:ln>
        </p:spPr>
      </p:pic>
      <p:sp>
        <p:nvSpPr>
          <p:cNvPr id="636" name="Google Shape;223;p23"/>
          <p:cNvSpPr/>
          <p:nvPr/>
        </p:nvSpPr>
        <p:spPr>
          <a:xfrm>
            <a:off x="8875080" y="4876920"/>
            <a:ext cx="2627640" cy="681840"/>
          </a:xfrm>
          <a:prstGeom prst="rect">
            <a:avLst/>
          </a:prstGeom>
          <a:solidFill>
            <a:srgbClr val="ffffff"/>
          </a:solidFill>
          <a:ln w="0">
            <a:noFill/>
          </a:ln>
        </p:spPr>
        <p:style>
          <a:lnRef idx="0"/>
          <a:fillRef idx="0"/>
          <a:effectRef idx="0"/>
          <a:fontRef idx="minor"/>
        </p:style>
        <p:txBody>
          <a:bodyPr lIns="0" rIns="0" tIns="0" bIns="0" anchor="ctr">
            <a:noAutofit/>
          </a:bodyPr>
          <a:p>
            <a:pPr algn="ctr">
              <a:lnSpc>
                <a:spcPct val="100000"/>
              </a:lnSpc>
              <a:tabLst>
                <a:tab algn="l" pos="0"/>
              </a:tabLst>
            </a:pPr>
            <a:r>
              <a:rPr b="0" lang="en" sz="1800" spc="-1" strike="noStrike">
                <a:solidFill>
                  <a:srgbClr val="000000"/>
                </a:solidFill>
                <a:latin typeface="Red Hat Display"/>
                <a:ea typeface="Red Hat Display"/>
              </a:rPr>
              <a:t>IT ops</a:t>
            </a:r>
            <a:endParaRPr b="0" lang="en-US" sz="1800" spc="-1" strike="noStrike">
              <a:latin typeface="Arial"/>
            </a:endParaRPr>
          </a:p>
        </p:txBody>
      </p:sp>
      <p:sp>
        <p:nvSpPr>
          <p:cNvPr id="637" name="Google Shape;224;p23"/>
          <p:cNvSpPr/>
          <p:nvPr/>
        </p:nvSpPr>
        <p:spPr>
          <a:xfrm>
            <a:off x="3891600" y="4035240"/>
            <a:ext cx="547920" cy="547920"/>
          </a:xfrm>
          <a:prstGeom prst="ellipse">
            <a:avLst/>
          </a:prstGeom>
          <a:solidFill>
            <a:srgbClr val="ffffff"/>
          </a:solidFill>
          <a:ln w="19050">
            <a:solidFill>
              <a:srgbClr val="1678c4"/>
            </a:solidFill>
            <a:round/>
          </a:ln>
        </p:spPr>
        <p:style>
          <a:lnRef idx="0"/>
          <a:fillRef idx="0"/>
          <a:effectRef idx="0"/>
          <a:fontRef idx="minor"/>
        </p:style>
      </p:sp>
      <p:sp>
        <p:nvSpPr>
          <p:cNvPr id="638" name="Google Shape;225;p23"/>
          <p:cNvSpPr/>
          <p:nvPr/>
        </p:nvSpPr>
        <p:spPr>
          <a:xfrm>
            <a:off x="5564160" y="3210840"/>
            <a:ext cx="547920" cy="547920"/>
          </a:xfrm>
          <a:prstGeom prst="ellipse">
            <a:avLst/>
          </a:prstGeom>
          <a:solidFill>
            <a:srgbClr val="ffffff"/>
          </a:solidFill>
          <a:ln w="19050">
            <a:solidFill>
              <a:srgbClr val="1678c4"/>
            </a:solidFill>
            <a:round/>
          </a:ln>
        </p:spPr>
        <p:style>
          <a:lnRef idx="0"/>
          <a:fillRef idx="0"/>
          <a:effectRef idx="0"/>
          <a:fontRef idx="minor"/>
        </p:style>
      </p:sp>
      <p:sp>
        <p:nvSpPr>
          <p:cNvPr id="639" name="Google Shape;226;p23"/>
          <p:cNvSpPr/>
          <p:nvPr/>
        </p:nvSpPr>
        <p:spPr>
          <a:xfrm rot="19800000">
            <a:off x="6464160" y="2591280"/>
            <a:ext cx="2040480" cy="2040480"/>
          </a:xfrm>
          <a:prstGeom prst="ellipse">
            <a:avLst/>
          </a:prstGeom>
          <a:noFill/>
          <a:ln cap="rnd" w="19050">
            <a:solidFill>
              <a:srgbClr val="a30000"/>
            </a:solidFill>
            <a:prstDash val="dot"/>
            <a:round/>
          </a:ln>
        </p:spPr>
        <p:style>
          <a:lnRef idx="0"/>
          <a:fillRef idx="0"/>
          <a:effectRef idx="0"/>
          <a:fontRef idx="minor"/>
        </p:style>
      </p:sp>
      <p:sp>
        <p:nvSpPr>
          <p:cNvPr id="640" name="Google Shape;227;p23"/>
          <p:cNvSpPr/>
          <p:nvPr/>
        </p:nvSpPr>
        <p:spPr>
          <a:xfrm>
            <a:off x="7985160" y="3988080"/>
            <a:ext cx="547920" cy="547920"/>
          </a:xfrm>
          <a:prstGeom prst="ellipse">
            <a:avLst/>
          </a:prstGeom>
          <a:solidFill>
            <a:srgbClr val="ffffff"/>
          </a:solidFill>
          <a:ln w="19050">
            <a:solidFill>
              <a:srgbClr val="a30000"/>
            </a:solidFill>
            <a:round/>
          </a:ln>
        </p:spPr>
        <p:style>
          <a:lnRef idx="0"/>
          <a:fillRef idx="0"/>
          <a:effectRef idx="0"/>
          <a:fontRef idx="minor"/>
        </p:style>
      </p:sp>
      <p:pic>
        <p:nvPicPr>
          <p:cNvPr id="641" name="Google Shape;228;p23" descr=""/>
          <p:cNvPicPr/>
          <p:nvPr/>
        </p:nvPicPr>
        <p:blipFill>
          <a:blip r:embed="rId6"/>
          <a:stretch/>
        </p:blipFill>
        <p:spPr>
          <a:xfrm>
            <a:off x="1583640" y="3020400"/>
            <a:ext cx="1132920" cy="1135800"/>
          </a:xfrm>
          <a:prstGeom prst="rect">
            <a:avLst/>
          </a:prstGeom>
          <a:ln w="0">
            <a:noFill/>
          </a:ln>
        </p:spPr>
      </p:pic>
      <p:pic>
        <p:nvPicPr>
          <p:cNvPr id="642" name="Google Shape;229;p23" descr=""/>
          <p:cNvPicPr/>
          <p:nvPr/>
        </p:nvPicPr>
        <p:blipFill>
          <a:blip r:embed="rId7"/>
          <a:stretch/>
        </p:blipFill>
        <p:spPr>
          <a:xfrm>
            <a:off x="6935040" y="3037320"/>
            <a:ext cx="1099080" cy="1099080"/>
          </a:xfrm>
          <a:prstGeom prst="rect">
            <a:avLst/>
          </a:prstGeom>
          <a:ln w="0">
            <a:noFill/>
          </a:ln>
        </p:spPr>
      </p:pic>
      <p:sp>
        <p:nvSpPr>
          <p:cNvPr id="643" name="Google Shape;230;p23"/>
          <p:cNvSpPr/>
          <p:nvPr/>
        </p:nvSpPr>
        <p:spPr>
          <a:xfrm flipH="1">
            <a:off x="10904760" y="3292200"/>
            <a:ext cx="547920" cy="547920"/>
          </a:xfrm>
          <a:prstGeom prst="ellipse">
            <a:avLst/>
          </a:prstGeom>
          <a:solidFill>
            <a:srgbClr val="ffffff"/>
          </a:solidFill>
          <a:ln w="19050">
            <a:solidFill>
              <a:srgbClr val="000000"/>
            </a:solidFill>
            <a:round/>
          </a:ln>
        </p:spPr>
        <p:style>
          <a:lnRef idx="0"/>
          <a:fillRef idx="0"/>
          <a:effectRef idx="0"/>
          <a:fontRef idx="minor"/>
        </p:style>
      </p:sp>
      <p:sp>
        <p:nvSpPr>
          <p:cNvPr id="644" name="Google Shape;231;p23"/>
          <p:cNvSpPr/>
          <p:nvPr/>
        </p:nvSpPr>
        <p:spPr>
          <a:xfrm>
            <a:off x="9241200" y="2554920"/>
            <a:ext cx="547920" cy="547920"/>
          </a:xfrm>
          <a:prstGeom prst="ellipse">
            <a:avLst/>
          </a:prstGeom>
          <a:solidFill>
            <a:srgbClr val="ffffff"/>
          </a:solidFill>
          <a:ln w="19050">
            <a:solidFill>
              <a:srgbClr val="000000"/>
            </a:solidFill>
            <a:round/>
          </a:ln>
        </p:spPr>
        <p:style>
          <a:lnRef idx="0"/>
          <a:fillRef idx="0"/>
          <a:effectRef idx="0"/>
          <a:fontRef idx="minor"/>
        </p:style>
      </p:sp>
      <p:sp>
        <p:nvSpPr>
          <p:cNvPr id="645" name="Google Shape;232;p23"/>
          <p:cNvSpPr/>
          <p:nvPr/>
        </p:nvSpPr>
        <p:spPr>
          <a:xfrm>
            <a:off x="9066240" y="4011480"/>
            <a:ext cx="547920" cy="547920"/>
          </a:xfrm>
          <a:prstGeom prst="ellipse">
            <a:avLst/>
          </a:prstGeom>
          <a:solidFill>
            <a:srgbClr val="ffffff"/>
          </a:solidFill>
          <a:ln w="19050">
            <a:solidFill>
              <a:srgbClr val="000000"/>
            </a:solidFill>
            <a:round/>
          </a:ln>
        </p:spPr>
        <p:style>
          <a:lnRef idx="0"/>
          <a:fillRef idx="0"/>
          <a:effectRef idx="0"/>
          <a:fontRef idx="minor"/>
        </p:style>
      </p:sp>
      <p:sp>
        <p:nvSpPr>
          <p:cNvPr id="646" name="Google Shape;233;p23"/>
          <p:cNvSpPr/>
          <p:nvPr/>
        </p:nvSpPr>
        <p:spPr>
          <a:xfrm>
            <a:off x="7173720" y="2318400"/>
            <a:ext cx="547920" cy="547920"/>
          </a:xfrm>
          <a:prstGeom prst="ellipse">
            <a:avLst/>
          </a:prstGeom>
          <a:solidFill>
            <a:srgbClr val="ffffff"/>
          </a:solidFill>
          <a:ln w="19050">
            <a:solidFill>
              <a:srgbClr val="a30000"/>
            </a:solidFill>
            <a:round/>
          </a:ln>
        </p:spPr>
        <p:style>
          <a:lnRef idx="0"/>
          <a:fillRef idx="0"/>
          <a:effectRef idx="0"/>
          <a:fontRef idx="minor"/>
        </p:style>
      </p:sp>
      <p:sp>
        <p:nvSpPr>
          <p:cNvPr id="647" name="Google Shape;234;p23"/>
          <p:cNvSpPr/>
          <p:nvPr/>
        </p:nvSpPr>
        <p:spPr>
          <a:xfrm>
            <a:off x="6528960" y="4029120"/>
            <a:ext cx="547920" cy="547920"/>
          </a:xfrm>
          <a:prstGeom prst="ellipse">
            <a:avLst/>
          </a:prstGeom>
          <a:solidFill>
            <a:srgbClr val="ffffff"/>
          </a:solidFill>
          <a:ln w="19050">
            <a:solidFill>
              <a:srgbClr val="a30000"/>
            </a:solidFill>
            <a:round/>
          </a:ln>
        </p:spPr>
        <p:style>
          <a:lnRef idx="0"/>
          <a:fillRef idx="0"/>
          <a:effectRef idx="0"/>
          <a:fontRef idx="minor"/>
        </p:style>
      </p:sp>
      <p:sp>
        <p:nvSpPr>
          <p:cNvPr id="648" name="Google Shape;235;p23"/>
          <p:cNvSpPr/>
          <p:nvPr/>
        </p:nvSpPr>
        <p:spPr>
          <a:xfrm>
            <a:off x="3844800" y="2595960"/>
            <a:ext cx="547920" cy="547920"/>
          </a:xfrm>
          <a:prstGeom prst="ellipse">
            <a:avLst/>
          </a:prstGeom>
          <a:solidFill>
            <a:srgbClr val="ffffff"/>
          </a:solidFill>
          <a:ln w="19050">
            <a:solidFill>
              <a:srgbClr val="316dc1"/>
            </a:solidFill>
            <a:round/>
          </a:ln>
        </p:spPr>
        <p:style>
          <a:lnRef idx="0"/>
          <a:fillRef idx="0"/>
          <a:effectRef idx="0"/>
          <a:fontRef idx="minor"/>
        </p:style>
      </p:sp>
      <p:pic>
        <p:nvPicPr>
          <p:cNvPr id="649" name="Google Shape;236;p23" descr=""/>
          <p:cNvPicPr/>
          <p:nvPr/>
        </p:nvPicPr>
        <p:blipFill>
          <a:blip r:embed="rId8"/>
          <a:srcRect l="157" t="0" r="157" b="0"/>
          <a:stretch/>
        </p:blipFill>
        <p:spPr>
          <a:xfrm>
            <a:off x="3969360" y="4119840"/>
            <a:ext cx="392400" cy="392400"/>
          </a:xfrm>
          <a:prstGeom prst="rect">
            <a:avLst/>
          </a:prstGeom>
          <a:ln w="0">
            <a:noFill/>
          </a:ln>
        </p:spPr>
      </p:pic>
      <p:pic>
        <p:nvPicPr>
          <p:cNvPr id="650" name="Google Shape;237;p23" descr=""/>
          <p:cNvPicPr/>
          <p:nvPr/>
        </p:nvPicPr>
        <p:blipFill>
          <a:blip r:embed="rId9"/>
          <a:srcRect l="157" t="0" r="157" b="0"/>
          <a:stretch/>
        </p:blipFill>
        <p:spPr>
          <a:xfrm>
            <a:off x="8062920" y="4065840"/>
            <a:ext cx="392400" cy="392400"/>
          </a:xfrm>
          <a:prstGeom prst="rect">
            <a:avLst/>
          </a:prstGeom>
          <a:ln w="0">
            <a:noFill/>
          </a:ln>
        </p:spPr>
      </p:pic>
      <p:pic>
        <p:nvPicPr>
          <p:cNvPr id="651" name="Google Shape;238;p23" descr=""/>
          <p:cNvPicPr/>
          <p:nvPr/>
        </p:nvPicPr>
        <p:blipFill>
          <a:blip r:embed="rId10"/>
          <a:srcRect l="157" t="0" r="157" b="0"/>
          <a:stretch/>
        </p:blipFill>
        <p:spPr>
          <a:xfrm>
            <a:off x="9318960" y="2626920"/>
            <a:ext cx="392400" cy="392400"/>
          </a:xfrm>
          <a:prstGeom prst="rect">
            <a:avLst/>
          </a:prstGeom>
          <a:ln w="0">
            <a:noFill/>
          </a:ln>
        </p:spPr>
      </p:pic>
      <p:pic>
        <p:nvPicPr>
          <p:cNvPr id="652" name="Google Shape;239;p23" descr=""/>
          <p:cNvPicPr/>
          <p:nvPr/>
        </p:nvPicPr>
        <p:blipFill>
          <a:blip r:embed="rId11"/>
          <a:stretch/>
        </p:blipFill>
        <p:spPr>
          <a:xfrm>
            <a:off x="5628240" y="3274920"/>
            <a:ext cx="419760" cy="419760"/>
          </a:xfrm>
          <a:prstGeom prst="rect">
            <a:avLst/>
          </a:prstGeom>
          <a:ln w="0">
            <a:noFill/>
          </a:ln>
        </p:spPr>
      </p:pic>
      <p:pic>
        <p:nvPicPr>
          <p:cNvPr id="653" name="Google Shape;240;p23" descr=""/>
          <p:cNvPicPr/>
          <p:nvPr/>
        </p:nvPicPr>
        <p:blipFill>
          <a:blip r:embed="rId12"/>
          <a:stretch/>
        </p:blipFill>
        <p:spPr>
          <a:xfrm>
            <a:off x="7237800" y="2382480"/>
            <a:ext cx="419760" cy="419760"/>
          </a:xfrm>
          <a:prstGeom prst="rect">
            <a:avLst/>
          </a:prstGeom>
          <a:ln w="0">
            <a:noFill/>
          </a:ln>
        </p:spPr>
      </p:pic>
      <p:pic>
        <p:nvPicPr>
          <p:cNvPr id="654" name="Google Shape;241;p23" descr=""/>
          <p:cNvPicPr/>
          <p:nvPr/>
        </p:nvPicPr>
        <p:blipFill>
          <a:blip r:embed="rId13"/>
          <a:stretch/>
        </p:blipFill>
        <p:spPr>
          <a:xfrm>
            <a:off x="9130320" y="4075560"/>
            <a:ext cx="419760" cy="419760"/>
          </a:xfrm>
          <a:prstGeom prst="rect">
            <a:avLst/>
          </a:prstGeom>
          <a:ln w="0">
            <a:noFill/>
          </a:ln>
        </p:spPr>
      </p:pic>
      <p:pic>
        <p:nvPicPr>
          <p:cNvPr id="655" name="Google Shape;242;p23" descr=""/>
          <p:cNvPicPr/>
          <p:nvPr/>
        </p:nvPicPr>
        <p:blipFill>
          <a:blip r:embed="rId14"/>
          <a:stretch/>
        </p:blipFill>
        <p:spPr>
          <a:xfrm>
            <a:off x="3913920" y="2643120"/>
            <a:ext cx="419760" cy="419760"/>
          </a:xfrm>
          <a:prstGeom prst="rect">
            <a:avLst/>
          </a:prstGeom>
          <a:ln w="0">
            <a:noFill/>
          </a:ln>
        </p:spPr>
      </p:pic>
      <p:pic>
        <p:nvPicPr>
          <p:cNvPr id="656" name="Google Shape;243;p23" descr=""/>
          <p:cNvPicPr/>
          <p:nvPr/>
        </p:nvPicPr>
        <p:blipFill>
          <a:blip r:embed="rId15"/>
          <a:stretch/>
        </p:blipFill>
        <p:spPr>
          <a:xfrm>
            <a:off x="6593040" y="4084200"/>
            <a:ext cx="419760" cy="419760"/>
          </a:xfrm>
          <a:prstGeom prst="rect">
            <a:avLst/>
          </a:prstGeom>
          <a:ln w="0">
            <a:noFill/>
          </a:ln>
        </p:spPr>
      </p:pic>
      <p:pic>
        <p:nvPicPr>
          <p:cNvPr id="657" name="Google Shape;244;p23" descr=""/>
          <p:cNvPicPr/>
          <p:nvPr/>
        </p:nvPicPr>
        <p:blipFill>
          <a:blip r:embed="rId16"/>
          <a:stretch/>
        </p:blipFill>
        <p:spPr>
          <a:xfrm>
            <a:off x="10969560" y="3356280"/>
            <a:ext cx="419760" cy="41976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97" name="Google Shape;892;p50"/>
          <p:cNvSpPr/>
          <p:nvPr/>
        </p:nvSpPr>
        <p:spPr>
          <a:xfrm>
            <a:off x="0" y="1600200"/>
            <a:ext cx="12333960" cy="3656880"/>
          </a:xfrm>
          <a:prstGeom prst="rect">
            <a:avLst/>
          </a:prstGeom>
          <a:noFill/>
          <a:ln w="0">
            <a:noFill/>
          </a:ln>
        </p:spPr>
        <p:style>
          <a:lnRef idx="0"/>
          <a:fillRef idx="0"/>
          <a:effectRef idx="0"/>
          <a:fontRef idx="minor"/>
        </p:style>
        <p:txBody>
          <a:bodyPr lIns="0" rIns="0" tIns="0" bIns="0" anchor="ctr">
            <a:noAutofit/>
          </a:bodyPr>
          <a:p>
            <a:pPr algn="ctr">
              <a:lnSpc>
                <a:spcPct val="100000"/>
              </a:lnSpc>
              <a:spcAft>
                <a:spcPts val="1500"/>
              </a:spcAft>
              <a:tabLst>
                <a:tab algn="l" pos="0"/>
              </a:tabLst>
            </a:pPr>
            <a:r>
              <a:rPr b="1" lang="en" sz="7200" spc="-1" strike="noStrike">
                <a:solidFill>
                  <a:srgbClr val="ffffff"/>
                </a:solidFill>
                <a:latin typeface="Red Hat Display"/>
                <a:ea typeface="Red Hat Display"/>
              </a:rPr>
              <a:t>Operate</a:t>
            </a:r>
            <a:endParaRPr b="0" lang="en-US" sz="7200" spc="-1" strike="noStrike">
              <a:latin typeface="Arial"/>
            </a:endParaRPr>
          </a:p>
        </p:txBody>
      </p:sp>
      <p:sp>
        <p:nvSpPr>
          <p:cNvPr id="1198" name="Google Shape;893;p50"/>
          <p:cNvSpPr/>
          <p:nvPr/>
        </p:nvSpPr>
        <p:spPr>
          <a:xfrm>
            <a:off x="5478480" y="1368360"/>
            <a:ext cx="1377360" cy="1377360"/>
          </a:xfrm>
          <a:prstGeom prst="ellipse">
            <a:avLst/>
          </a:prstGeom>
          <a:noFill/>
          <a:ln cap="rnd" w="19050">
            <a:solidFill>
              <a:srgbClr val="ffffff"/>
            </a:solidFill>
            <a:prstDash val="dot"/>
            <a:round/>
          </a:ln>
        </p:spPr>
        <p:style>
          <a:lnRef idx="0"/>
          <a:fillRef idx="0"/>
          <a:effectRef idx="0"/>
          <a:fontRef idx="minor"/>
        </p:style>
      </p:sp>
      <p:pic>
        <p:nvPicPr>
          <p:cNvPr id="1199" name="Google Shape;894;p50" descr=""/>
          <p:cNvPicPr/>
          <p:nvPr/>
        </p:nvPicPr>
        <p:blipFill>
          <a:blip r:embed="rId1"/>
          <a:stretch/>
        </p:blipFill>
        <p:spPr>
          <a:xfrm>
            <a:off x="5592960" y="1424520"/>
            <a:ext cx="1172880" cy="1172880"/>
          </a:xfrm>
          <a:prstGeom prst="rect">
            <a:avLst/>
          </a:prstGeom>
          <a:ln w="0">
            <a:noFill/>
          </a:ln>
        </p:spPr>
      </p:pic>
      <p:sp>
        <p:nvSpPr>
          <p:cNvPr id="1200"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ffffff"/>
                </a:solidFill>
                <a:latin typeface="Red Hat Display Medium"/>
                <a:ea typeface="Red Hat Display Medium"/>
              </a:rPr>
              <a:t>Red Hat Ansible Platform technical deck</a:t>
            </a:r>
            <a:endParaRPr b="0" lang="en-US" sz="1000" spc="-1" strike="noStrike">
              <a:latin typeface="Arial"/>
            </a:endParaRPr>
          </a:p>
        </p:txBody>
      </p:sp>
      <p:sp>
        <p:nvSpPr>
          <p:cNvPr id="1201" name="PlaceHolder 2"/>
          <p:cNvSpPr>
            <a:spLocks noGrp="1"/>
          </p:cNvSpPr>
          <p:nvPr>
            <p:ph type="subTitle"/>
          </p:nvPr>
        </p:nvSpPr>
        <p:spPr>
          <a:xfrm>
            <a:off x="884880" y="6169680"/>
            <a:ext cx="7999560" cy="559080"/>
          </a:xfrm>
          <a:prstGeom prst="rect">
            <a:avLst/>
          </a:prstGeom>
          <a:noFill/>
          <a:ln w="0">
            <a:noFill/>
          </a:ln>
        </p:spPr>
        <p:txBody>
          <a:bodyPr lIns="0" rIns="0" tIns="0" bIns="0" anchor="b">
            <a:noAutofit/>
          </a:bodyPr>
          <a:p>
            <a:pPr algn="ctr"/>
            <a:endParaRPr b="0" lang="en-US" sz="3200" spc="-1" strike="noStrike">
              <a:latin typeface="Arial"/>
            </a:endParaRPr>
          </a:p>
        </p:txBody>
      </p:sp>
      <p:sp>
        <p:nvSpPr>
          <p:cNvPr id="1202" name="PlaceHolder 3"/>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466E36ED-B4C0-4418-9257-F7E4968EDFCE}"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03" name="Google Shape;902;p51"/>
          <p:cNvSpPr/>
          <p:nvPr/>
        </p:nvSpPr>
        <p:spPr>
          <a:xfrm>
            <a:off x="1599840" y="2286000"/>
            <a:ext cx="10055160" cy="3885480"/>
          </a:xfrm>
          <a:prstGeom prst="rect">
            <a:avLst/>
          </a:prstGeom>
          <a:noFill/>
          <a:ln cap="rnd" w="19050">
            <a:solidFill>
              <a:srgbClr val="ee0000"/>
            </a:solidFill>
            <a:prstDash val="dot"/>
            <a:round/>
          </a:ln>
        </p:spPr>
        <p:style>
          <a:lnRef idx="0"/>
          <a:fillRef idx="0"/>
          <a:effectRef idx="0"/>
          <a:fontRef idx="minor"/>
        </p:style>
      </p:sp>
      <p:sp>
        <p:nvSpPr>
          <p:cNvPr id="1204" name="Google Shape;903;p51"/>
          <p:cNvSpPr/>
          <p:nvPr/>
        </p:nvSpPr>
        <p:spPr>
          <a:xfrm>
            <a:off x="4113720" y="3655440"/>
            <a:ext cx="7200000" cy="799560"/>
          </a:xfrm>
          <a:prstGeom prst="rect">
            <a:avLst/>
          </a:prstGeom>
          <a:solidFill>
            <a:srgbClr val="efefef"/>
          </a:solidFill>
          <a:ln w="9525">
            <a:solidFill>
              <a:srgbClr val="ffffff"/>
            </a:solidFill>
            <a:round/>
          </a:ln>
        </p:spPr>
        <p:style>
          <a:lnRef idx="0"/>
          <a:fillRef idx="0"/>
          <a:effectRef idx="0"/>
          <a:fontRef idx="minor"/>
        </p:style>
        <p:txBody>
          <a:bodyPr lIns="0" rIns="0" tIns="116640" bIns="0" anchor="ctr">
            <a:noAutofit/>
          </a:bodyPr>
          <a:p>
            <a:pPr algn="ctr">
              <a:lnSpc>
                <a:spcPct val="115000"/>
              </a:lnSpc>
              <a:tabLst>
                <a:tab algn="l" pos="0"/>
              </a:tabLst>
            </a:pPr>
            <a:r>
              <a:rPr b="0" lang="en" sz="1400" spc="-1" strike="noStrike">
                <a:solidFill>
                  <a:srgbClr val="000000"/>
                </a:solidFill>
                <a:latin typeface="Red Hat Display Medium"/>
                <a:ea typeface="Red Hat Display Medium"/>
              </a:rPr>
              <a:t>Automation controller</a:t>
            </a:r>
            <a:endParaRPr b="0" lang="en-US" sz="1400" spc="-1" strike="noStrike">
              <a:latin typeface="Arial"/>
            </a:endParaRPr>
          </a:p>
        </p:txBody>
      </p:sp>
      <p:sp>
        <p:nvSpPr>
          <p:cNvPr id="1205" name="Google Shape;904;p51"/>
          <p:cNvSpPr/>
          <p:nvPr/>
        </p:nvSpPr>
        <p:spPr>
          <a:xfrm>
            <a:off x="884880" y="1653480"/>
            <a:ext cx="10418760" cy="291240"/>
          </a:xfrm>
          <a:prstGeom prst="rect">
            <a:avLst/>
          </a:prstGeom>
          <a:noFill/>
          <a:ln w="0">
            <a:noFill/>
          </a:ln>
        </p:spPr>
        <p:style>
          <a:lnRef idx="0"/>
          <a:fillRef idx="0"/>
          <a:effectRef idx="0"/>
          <a:fontRef idx="minor"/>
        </p:style>
        <p:txBody>
          <a:bodyPr lIns="0" rIns="0" tIns="0" bIns="0" anchor="t">
            <a:noAutofit/>
          </a:bodyPr>
          <a:p>
            <a:pPr algn="ctr">
              <a:lnSpc>
                <a:spcPct val="140000"/>
              </a:lnSpc>
              <a:spcAft>
                <a:spcPts val="499"/>
              </a:spcAft>
              <a:tabLst>
                <a:tab algn="l" pos="0"/>
              </a:tabLst>
            </a:pPr>
            <a:r>
              <a:rPr b="0" lang="en" sz="1800" spc="-1" strike="noStrike">
                <a:solidFill>
                  <a:srgbClr val="ee0000"/>
                </a:solidFill>
                <a:latin typeface="Red Hat Display"/>
                <a:ea typeface="Red Hat Display"/>
              </a:rPr>
              <a:t>The automation lifecycle</a:t>
            </a:r>
            <a:endParaRPr b="0" lang="en-US" sz="1800" spc="-1" strike="noStrike">
              <a:latin typeface="Arial"/>
            </a:endParaRPr>
          </a:p>
        </p:txBody>
      </p:sp>
      <p:sp>
        <p:nvSpPr>
          <p:cNvPr id="1206" name="Google Shape;905;p51"/>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gn="ctr">
              <a:lnSpc>
                <a:spcPct val="130000"/>
              </a:lnSpc>
              <a:tabLst>
                <a:tab algn="l" pos="0"/>
              </a:tabLst>
            </a:pPr>
            <a:r>
              <a:rPr b="0" lang="en" sz="2800" spc="-1" strike="noStrike">
                <a:solidFill>
                  <a:srgbClr val="000000"/>
                </a:solidFill>
                <a:latin typeface="Red Hat Display"/>
                <a:ea typeface="Red Hat Display"/>
              </a:rPr>
              <a:t>Operate</a:t>
            </a:r>
            <a:endParaRPr b="0" lang="en-US" sz="2800" spc="-1" strike="noStrike">
              <a:latin typeface="Arial"/>
            </a:endParaRPr>
          </a:p>
        </p:txBody>
      </p:sp>
      <p:sp>
        <p:nvSpPr>
          <p:cNvPr id="1207"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Operate</a:t>
            </a:r>
            <a:endParaRPr b="0" lang="en-US" sz="1000" spc="-1" strike="noStrike">
              <a:latin typeface="Arial"/>
            </a:endParaRPr>
          </a:p>
        </p:txBody>
      </p:sp>
      <p:sp>
        <p:nvSpPr>
          <p:cNvPr id="1208"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C8FC882C-7342-4B38-91FB-D12D592EEE16}"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1209" name="Google Shape;908;p51"/>
          <p:cNvSpPr/>
          <p:nvPr/>
        </p:nvSpPr>
        <p:spPr>
          <a:xfrm>
            <a:off x="4113720" y="2743560"/>
            <a:ext cx="3541680" cy="799560"/>
          </a:xfrm>
          <a:prstGeom prst="rect">
            <a:avLst/>
          </a:prstGeom>
          <a:solidFill>
            <a:srgbClr val="efefef"/>
          </a:solidFill>
          <a:ln w="9525">
            <a:solidFill>
              <a:srgbClr val="ffffff"/>
            </a:solidFill>
            <a:round/>
          </a:ln>
        </p:spPr>
        <p:style>
          <a:lnRef idx="0"/>
          <a:fillRef idx="0"/>
          <a:effectRef idx="0"/>
          <a:fontRef idx="minor"/>
        </p:style>
        <p:txBody>
          <a:bodyPr lIns="0" rIns="0" tIns="210240" bIns="0" anchor="ctr">
            <a:noAutofit/>
          </a:bodyPr>
          <a:p>
            <a:pPr algn="ctr">
              <a:lnSpc>
                <a:spcPct val="115000"/>
              </a:lnSpc>
              <a:tabLst>
                <a:tab algn="l" pos="0"/>
              </a:tabLst>
            </a:pPr>
            <a:r>
              <a:rPr b="0" lang="en" sz="1400" spc="-1" strike="noStrike">
                <a:solidFill>
                  <a:srgbClr val="000000"/>
                </a:solidFill>
                <a:latin typeface="Red Hat Display Medium"/>
                <a:ea typeface="Red Hat Display Medium"/>
              </a:rPr>
              <a:t>Automation hub</a:t>
            </a:r>
            <a:endParaRPr b="0" lang="en-US" sz="1400" spc="-1" strike="noStrike">
              <a:latin typeface="Arial"/>
            </a:endParaRPr>
          </a:p>
        </p:txBody>
      </p:sp>
      <p:sp>
        <p:nvSpPr>
          <p:cNvPr id="1210" name="Google Shape;909;p51"/>
          <p:cNvSpPr/>
          <p:nvPr/>
        </p:nvSpPr>
        <p:spPr>
          <a:xfrm>
            <a:off x="4113720" y="4572000"/>
            <a:ext cx="7200000" cy="1142280"/>
          </a:xfrm>
          <a:prstGeom prst="rect">
            <a:avLst/>
          </a:prstGeom>
          <a:solidFill>
            <a:srgbClr val="efefef"/>
          </a:solidFill>
          <a:ln w="9525">
            <a:solidFill>
              <a:srgbClr val="ffffff"/>
            </a:solidFill>
            <a:round/>
          </a:ln>
        </p:spPr>
        <p:style>
          <a:lnRef idx="0"/>
          <a:fillRef idx="0"/>
          <a:effectRef idx="0"/>
          <a:fontRef idx="minor"/>
        </p:style>
        <p:txBody>
          <a:bodyPr lIns="205560" rIns="68400" tIns="68400" bIns="68400" anchor="ctr">
            <a:noAutofit/>
          </a:bodyPr>
          <a:p>
            <a:pPr algn="ctr">
              <a:lnSpc>
                <a:spcPct val="100000"/>
              </a:lnSpc>
              <a:tabLst>
                <a:tab algn="l" pos="0"/>
              </a:tabLst>
            </a:pPr>
            <a:r>
              <a:rPr b="0" lang="en" sz="1400" spc="-1" strike="noStrike">
                <a:solidFill>
                  <a:srgbClr val="000000"/>
                </a:solidFill>
                <a:latin typeface="Red Hat Display Medium"/>
                <a:ea typeface="Red Hat Display Medium"/>
              </a:rPr>
              <a:t>Ansible command line</a:t>
            </a:r>
            <a:endParaRPr b="0" lang="en-US" sz="1400" spc="-1" strike="noStrike">
              <a:latin typeface="Arial"/>
            </a:endParaRPr>
          </a:p>
        </p:txBody>
      </p:sp>
      <p:sp>
        <p:nvSpPr>
          <p:cNvPr id="1211" name="Google Shape;910;p51"/>
          <p:cNvSpPr/>
          <p:nvPr/>
        </p:nvSpPr>
        <p:spPr>
          <a:xfrm>
            <a:off x="514440" y="3631680"/>
            <a:ext cx="2169720" cy="367920"/>
          </a:xfrm>
          <a:prstGeom prst="rect">
            <a:avLst/>
          </a:prstGeom>
          <a:solidFill>
            <a:srgbClr val="ffffff"/>
          </a:solidFill>
          <a:ln w="0">
            <a:noFill/>
          </a:ln>
        </p:spPr>
        <p:style>
          <a:lnRef idx="0"/>
          <a:fillRef idx="0"/>
          <a:effectRef idx="0"/>
          <a:fontRef idx="minor"/>
        </p:style>
        <p:txBody>
          <a:bodyPr lIns="0" rIns="0" tIns="0" bIns="0" anchor="ctr">
            <a:noAutofit/>
          </a:bodyPr>
          <a:p>
            <a:pPr algn="ctr">
              <a:lnSpc>
                <a:spcPct val="114000"/>
              </a:lnSpc>
              <a:tabLst>
                <a:tab algn="l" pos="0"/>
              </a:tabLst>
            </a:pPr>
            <a:r>
              <a:rPr b="0" lang="en" sz="1400" spc="-1" strike="noStrike">
                <a:solidFill>
                  <a:srgbClr val="000000"/>
                </a:solidFill>
                <a:latin typeface="Red Hat Display Medium"/>
                <a:ea typeface="Red Hat Display Medium"/>
              </a:rPr>
              <a:t>Operators</a:t>
            </a:r>
            <a:endParaRPr b="0" lang="en-US" sz="1400" spc="-1" strike="noStrike">
              <a:latin typeface="Arial"/>
            </a:endParaRPr>
          </a:p>
        </p:txBody>
      </p:sp>
      <p:sp>
        <p:nvSpPr>
          <p:cNvPr id="1212" name="Google Shape;911;p51"/>
          <p:cNvSpPr/>
          <p:nvPr/>
        </p:nvSpPr>
        <p:spPr>
          <a:xfrm>
            <a:off x="1167840" y="2727360"/>
            <a:ext cx="863280" cy="863640"/>
          </a:xfrm>
          <a:prstGeom prst="ellipse">
            <a:avLst/>
          </a:prstGeom>
          <a:solidFill>
            <a:srgbClr val="ffffff"/>
          </a:solidFill>
          <a:ln w="19050">
            <a:solidFill>
              <a:srgbClr val="ee0000"/>
            </a:solidFill>
            <a:round/>
          </a:ln>
          <a:effectLst>
            <a:outerShdw algn="bl" dir="2700000" dist="47347" rotWithShape="0">
              <a:srgbClr val="ee0000"/>
            </a:outerShdw>
          </a:effectLst>
        </p:spPr>
        <p:style>
          <a:lnRef idx="0"/>
          <a:fillRef idx="0"/>
          <a:effectRef idx="0"/>
          <a:fontRef idx="minor"/>
        </p:style>
      </p:sp>
      <p:sp>
        <p:nvSpPr>
          <p:cNvPr id="1213" name="Google Shape;912;p51"/>
          <p:cNvSpPr/>
          <p:nvPr/>
        </p:nvSpPr>
        <p:spPr>
          <a:xfrm>
            <a:off x="2456640" y="2972880"/>
            <a:ext cx="1256400" cy="342360"/>
          </a:xfrm>
          <a:prstGeom prst="rect">
            <a:avLst/>
          </a:prstGeom>
          <a:solidFill>
            <a:srgbClr val="ffffff"/>
          </a:solidFill>
          <a:ln w="0">
            <a:noFill/>
          </a:ln>
        </p:spPr>
        <p:style>
          <a:lnRef idx="0"/>
          <a:fillRef idx="0"/>
          <a:effectRef idx="0"/>
          <a:fontRef idx="minor"/>
        </p:style>
        <p:txBody>
          <a:bodyPr lIns="0" rIns="0" tIns="0" bIns="0" anchor="ctr">
            <a:noAutofit/>
          </a:bodyPr>
          <a:p>
            <a:pPr algn="r">
              <a:lnSpc>
                <a:spcPct val="114000"/>
              </a:lnSpc>
              <a:tabLst>
                <a:tab algn="l" pos="0"/>
              </a:tabLst>
            </a:pPr>
            <a:r>
              <a:rPr b="0" lang="en" sz="1400" spc="-1" strike="noStrike">
                <a:solidFill>
                  <a:srgbClr val="ee0000"/>
                </a:solidFill>
                <a:latin typeface="Red Hat Display Medium"/>
                <a:ea typeface="Red Hat Display Medium"/>
              </a:rPr>
              <a:t>Control</a:t>
            </a:r>
            <a:endParaRPr b="0" lang="en-US" sz="1400" spc="-1" strike="noStrike">
              <a:latin typeface="Arial"/>
            </a:endParaRPr>
          </a:p>
        </p:txBody>
      </p:sp>
      <p:sp>
        <p:nvSpPr>
          <p:cNvPr id="1214" name="Google Shape;913;p51"/>
          <p:cNvSpPr/>
          <p:nvPr/>
        </p:nvSpPr>
        <p:spPr>
          <a:xfrm>
            <a:off x="2456640" y="3884040"/>
            <a:ext cx="1256400" cy="342360"/>
          </a:xfrm>
          <a:prstGeom prst="rect">
            <a:avLst/>
          </a:prstGeom>
          <a:solidFill>
            <a:srgbClr val="ffffff"/>
          </a:solidFill>
          <a:ln w="0">
            <a:noFill/>
          </a:ln>
        </p:spPr>
        <p:style>
          <a:lnRef idx="0"/>
          <a:fillRef idx="0"/>
          <a:effectRef idx="0"/>
          <a:fontRef idx="minor"/>
        </p:style>
        <p:txBody>
          <a:bodyPr lIns="0" rIns="0" tIns="0" bIns="0" anchor="ctr">
            <a:noAutofit/>
          </a:bodyPr>
          <a:p>
            <a:pPr algn="r">
              <a:lnSpc>
                <a:spcPct val="114000"/>
              </a:lnSpc>
              <a:tabLst>
                <a:tab algn="l" pos="0"/>
              </a:tabLst>
            </a:pPr>
            <a:r>
              <a:rPr b="0" lang="en" sz="1400" spc="-1" strike="noStrike">
                <a:solidFill>
                  <a:srgbClr val="ee0000"/>
                </a:solidFill>
                <a:latin typeface="Red Hat Display Medium"/>
                <a:ea typeface="Red Hat Display Medium"/>
              </a:rPr>
              <a:t>Manage</a:t>
            </a:r>
            <a:endParaRPr b="0" lang="en-US" sz="1400" spc="-1" strike="noStrike">
              <a:latin typeface="Arial"/>
            </a:endParaRPr>
          </a:p>
        </p:txBody>
      </p:sp>
      <p:sp>
        <p:nvSpPr>
          <p:cNvPr id="1215" name="Google Shape;914;p51"/>
          <p:cNvSpPr/>
          <p:nvPr/>
        </p:nvSpPr>
        <p:spPr>
          <a:xfrm>
            <a:off x="2456640" y="4971960"/>
            <a:ext cx="1256400" cy="342360"/>
          </a:xfrm>
          <a:prstGeom prst="rect">
            <a:avLst/>
          </a:prstGeom>
          <a:solidFill>
            <a:srgbClr val="ffffff"/>
          </a:solidFill>
          <a:ln w="0">
            <a:noFill/>
          </a:ln>
        </p:spPr>
        <p:style>
          <a:lnRef idx="0"/>
          <a:fillRef idx="0"/>
          <a:effectRef idx="0"/>
          <a:fontRef idx="minor"/>
        </p:style>
        <p:txBody>
          <a:bodyPr lIns="0" rIns="0" tIns="0" bIns="0" anchor="ctr">
            <a:noAutofit/>
          </a:bodyPr>
          <a:p>
            <a:pPr algn="r">
              <a:lnSpc>
                <a:spcPct val="114000"/>
              </a:lnSpc>
              <a:tabLst>
                <a:tab algn="l" pos="0"/>
              </a:tabLst>
            </a:pPr>
            <a:r>
              <a:rPr b="0" lang="en" sz="1400" spc="-1" strike="noStrike">
                <a:solidFill>
                  <a:srgbClr val="ee0000"/>
                </a:solidFill>
                <a:latin typeface="Red Hat Display Medium"/>
                <a:ea typeface="Red Hat Display Medium"/>
              </a:rPr>
              <a:t>Deploy</a:t>
            </a:r>
            <a:endParaRPr b="0" lang="en-US" sz="1400" spc="-1" strike="noStrike">
              <a:latin typeface="Arial"/>
            </a:endParaRPr>
          </a:p>
        </p:txBody>
      </p:sp>
      <p:sp>
        <p:nvSpPr>
          <p:cNvPr id="1216" name="Google Shape;915;p51"/>
          <p:cNvSpPr/>
          <p:nvPr/>
        </p:nvSpPr>
        <p:spPr>
          <a:xfrm rot="10800000">
            <a:off x="3836520" y="3144600"/>
            <a:ext cx="161280" cy="3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1217" name="Google Shape;916;p51"/>
          <p:cNvSpPr/>
          <p:nvPr/>
        </p:nvSpPr>
        <p:spPr>
          <a:xfrm>
            <a:off x="7770600" y="2743560"/>
            <a:ext cx="3541680" cy="799560"/>
          </a:xfrm>
          <a:prstGeom prst="rect">
            <a:avLst/>
          </a:prstGeom>
          <a:solidFill>
            <a:srgbClr val="efefef"/>
          </a:solidFill>
          <a:ln w="9525">
            <a:solidFill>
              <a:srgbClr val="ffffff"/>
            </a:solidFill>
            <a:round/>
          </a:ln>
        </p:spPr>
        <p:style>
          <a:lnRef idx="0"/>
          <a:fillRef idx="0"/>
          <a:effectRef idx="0"/>
          <a:fontRef idx="minor"/>
        </p:style>
        <p:txBody>
          <a:bodyPr lIns="0" rIns="0" tIns="210240" bIns="0" anchor="ctr">
            <a:noAutofit/>
          </a:bodyPr>
          <a:p>
            <a:pPr algn="ctr">
              <a:lnSpc>
                <a:spcPct val="115000"/>
              </a:lnSpc>
              <a:tabLst>
                <a:tab algn="l" pos="0"/>
              </a:tabLst>
            </a:pPr>
            <a:r>
              <a:rPr b="0" lang="en" sz="1400" spc="-1" strike="noStrike">
                <a:solidFill>
                  <a:srgbClr val="000000"/>
                </a:solidFill>
                <a:latin typeface="Red Hat Display Medium"/>
                <a:ea typeface="Red Hat Display Medium"/>
              </a:rPr>
              <a:t>Insights for Ansible Automation Platform</a:t>
            </a:r>
            <a:endParaRPr b="0" lang="en-US" sz="1400" spc="-1" strike="noStrike">
              <a:latin typeface="Arial"/>
            </a:endParaRPr>
          </a:p>
        </p:txBody>
      </p:sp>
      <p:sp>
        <p:nvSpPr>
          <p:cNvPr id="1218" name="Google Shape;917;p51"/>
          <p:cNvSpPr/>
          <p:nvPr/>
        </p:nvSpPr>
        <p:spPr>
          <a:xfrm>
            <a:off x="4113720" y="2743560"/>
            <a:ext cx="1827360" cy="227880"/>
          </a:xfrm>
          <a:prstGeom prst="rect">
            <a:avLst/>
          </a:prstGeom>
          <a:solidFill>
            <a:schemeClr val="accent4"/>
          </a:solidFill>
          <a:ln w="0">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200" spc="-1" strike="noStrike">
                <a:solidFill>
                  <a:srgbClr val="ffffff"/>
                </a:solidFill>
                <a:latin typeface="Red Hat Display Medium"/>
                <a:ea typeface="Red Hat Display Medium"/>
              </a:rPr>
              <a:t>On-premises</a:t>
            </a:r>
            <a:endParaRPr b="0" lang="en-US" sz="1200" spc="-1" strike="noStrike">
              <a:latin typeface="Arial"/>
            </a:endParaRPr>
          </a:p>
        </p:txBody>
      </p:sp>
      <p:sp>
        <p:nvSpPr>
          <p:cNvPr id="1219" name="Google Shape;918;p51"/>
          <p:cNvSpPr/>
          <p:nvPr/>
        </p:nvSpPr>
        <p:spPr>
          <a:xfrm>
            <a:off x="6056280" y="2743560"/>
            <a:ext cx="5247360" cy="227880"/>
          </a:xfrm>
          <a:prstGeom prst="rect">
            <a:avLst/>
          </a:prstGeom>
          <a:solidFill>
            <a:schemeClr val="accent4"/>
          </a:solidFill>
          <a:ln w="0">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200" spc="-1" strike="noStrike">
                <a:solidFill>
                  <a:srgbClr val="ffffff"/>
                </a:solidFill>
                <a:latin typeface="Red Hat Display Medium"/>
                <a:ea typeface="Red Hat Display Medium"/>
              </a:rPr>
              <a:t>Ansible Cloud Services</a:t>
            </a:r>
            <a:endParaRPr b="0" lang="en-US" sz="1200" spc="-1" strike="noStrike">
              <a:latin typeface="Arial"/>
            </a:endParaRPr>
          </a:p>
        </p:txBody>
      </p:sp>
      <p:sp>
        <p:nvSpPr>
          <p:cNvPr id="1220" name="Google Shape;919;p51"/>
          <p:cNvSpPr/>
          <p:nvPr/>
        </p:nvSpPr>
        <p:spPr>
          <a:xfrm>
            <a:off x="4002840" y="2744640"/>
            <a:ext cx="360" cy="7995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1221" name="Google Shape;920;p51"/>
          <p:cNvSpPr/>
          <p:nvPr/>
        </p:nvSpPr>
        <p:spPr>
          <a:xfrm rot="10800000">
            <a:off x="3836520" y="4055040"/>
            <a:ext cx="161280" cy="3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1222" name="Google Shape;921;p51"/>
          <p:cNvSpPr/>
          <p:nvPr/>
        </p:nvSpPr>
        <p:spPr>
          <a:xfrm>
            <a:off x="4002840" y="3655440"/>
            <a:ext cx="360" cy="7995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1223" name="Google Shape;922;p51"/>
          <p:cNvSpPr/>
          <p:nvPr/>
        </p:nvSpPr>
        <p:spPr>
          <a:xfrm rot="10800000">
            <a:off x="3836520" y="5133960"/>
            <a:ext cx="161280" cy="3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1224" name="Google Shape;923;p51"/>
          <p:cNvSpPr/>
          <p:nvPr/>
        </p:nvSpPr>
        <p:spPr>
          <a:xfrm>
            <a:off x="4002840" y="4570560"/>
            <a:ext cx="360" cy="113580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pic>
        <p:nvPicPr>
          <p:cNvPr id="1225" name="Google Shape;924;p51" descr=""/>
          <p:cNvPicPr/>
          <p:nvPr/>
        </p:nvPicPr>
        <p:blipFill>
          <a:blip r:embed="rId1"/>
          <a:stretch/>
        </p:blipFill>
        <p:spPr>
          <a:xfrm>
            <a:off x="1250640" y="2810160"/>
            <a:ext cx="697680" cy="69768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6" name="Google Shape;929;p52" descr=""/>
          <p:cNvPicPr/>
          <p:nvPr/>
        </p:nvPicPr>
        <p:blipFill>
          <a:blip r:embed="rId1"/>
          <a:stretch/>
        </p:blipFill>
        <p:spPr>
          <a:xfrm>
            <a:off x="5713560" y="1278720"/>
            <a:ext cx="5414760" cy="3955680"/>
          </a:xfrm>
          <a:prstGeom prst="rect">
            <a:avLst/>
          </a:prstGeom>
          <a:ln w="0">
            <a:noFill/>
          </a:ln>
        </p:spPr>
      </p:pic>
      <p:sp>
        <p:nvSpPr>
          <p:cNvPr id="1227" name="Google Shape;930;p52"/>
          <p:cNvSpPr/>
          <p:nvPr/>
        </p:nvSpPr>
        <p:spPr>
          <a:xfrm>
            <a:off x="884880" y="1653480"/>
            <a:ext cx="10418760" cy="291240"/>
          </a:xfrm>
          <a:prstGeom prst="rect">
            <a:avLst/>
          </a:prstGeom>
          <a:noFill/>
          <a:ln w="0">
            <a:noFill/>
          </a:ln>
        </p:spPr>
        <p:style>
          <a:lnRef idx="0"/>
          <a:fillRef idx="0"/>
          <a:effectRef idx="0"/>
          <a:fontRef idx="minor"/>
        </p:style>
        <p:txBody>
          <a:bodyPr lIns="0" rIns="0" tIns="0" bIns="0" anchor="t">
            <a:noAutofit/>
          </a:bodyPr>
          <a:p>
            <a:pPr>
              <a:lnSpc>
                <a:spcPct val="140000"/>
              </a:lnSpc>
              <a:spcAft>
                <a:spcPts val="499"/>
              </a:spcAft>
              <a:tabLst>
                <a:tab algn="l" pos="0"/>
              </a:tabLst>
            </a:pPr>
            <a:r>
              <a:rPr b="0" lang="en" sz="1800" spc="-1" strike="noStrike">
                <a:solidFill>
                  <a:srgbClr val="ee0000"/>
                </a:solidFill>
                <a:latin typeface="Red Hat Display"/>
                <a:ea typeface="Red Hat Display"/>
              </a:rPr>
              <a:t>Where it all starts</a:t>
            </a:r>
            <a:endParaRPr b="0" lang="en-US" sz="1800" spc="-1" strike="noStrike">
              <a:latin typeface="Arial"/>
            </a:endParaRPr>
          </a:p>
        </p:txBody>
      </p:sp>
      <p:sp>
        <p:nvSpPr>
          <p:cNvPr id="1228" name="Google Shape;931;p52"/>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nSpc>
                <a:spcPct val="130000"/>
              </a:lnSpc>
              <a:tabLst>
                <a:tab algn="l" pos="0"/>
              </a:tabLst>
            </a:pPr>
            <a:r>
              <a:rPr b="0" lang="en" sz="2800" spc="-1" strike="noStrike">
                <a:solidFill>
                  <a:srgbClr val="000000"/>
                </a:solidFill>
                <a:latin typeface="Red Hat Display"/>
                <a:ea typeface="Red Hat Display"/>
              </a:rPr>
              <a:t>A playbook run</a:t>
            </a:r>
            <a:endParaRPr b="0" lang="en-US" sz="2800" spc="-1" strike="noStrike">
              <a:latin typeface="Arial"/>
            </a:endParaRPr>
          </a:p>
        </p:txBody>
      </p:sp>
      <p:sp>
        <p:nvSpPr>
          <p:cNvPr id="1229"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Operate</a:t>
            </a:r>
            <a:endParaRPr b="0" lang="en-US" sz="1000" spc="-1" strike="noStrike">
              <a:latin typeface="Arial"/>
            </a:endParaRPr>
          </a:p>
        </p:txBody>
      </p:sp>
      <p:sp>
        <p:nvSpPr>
          <p:cNvPr id="1230"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FA056C6B-8F6B-4406-9907-8DFFB7076371}"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1231" name="Google Shape;934;p52"/>
          <p:cNvSpPr/>
          <p:nvPr/>
        </p:nvSpPr>
        <p:spPr>
          <a:xfrm>
            <a:off x="884880" y="2514600"/>
            <a:ext cx="4082400" cy="2285280"/>
          </a:xfrm>
          <a:prstGeom prst="rect">
            <a:avLst/>
          </a:prstGeom>
          <a:noFill/>
          <a:ln w="0">
            <a:noFill/>
          </a:ln>
        </p:spPr>
        <p:style>
          <a:lnRef idx="0"/>
          <a:fillRef idx="0"/>
          <a:effectRef idx="0"/>
          <a:fontRef idx="minor"/>
        </p:style>
        <p:txBody>
          <a:bodyPr lIns="0" rIns="0" tIns="0" bIns="0" anchor="t">
            <a:noAutofit/>
          </a:bodyPr>
          <a:p>
            <a:pPr marL="182880" indent="-192960">
              <a:lnSpc>
                <a:spcPct val="140000"/>
              </a:lnSpc>
              <a:buClr>
                <a:srgbClr val="ee0000"/>
              </a:buClr>
              <a:buFont typeface="Red Hat Display"/>
              <a:buChar char="▸"/>
            </a:pPr>
            <a:r>
              <a:rPr b="0" lang="en" sz="1400" spc="-1" strike="noStrike">
                <a:solidFill>
                  <a:srgbClr val="000000"/>
                </a:solidFill>
                <a:latin typeface="Red Hat Display"/>
                <a:ea typeface="Red Hat Display"/>
              </a:rPr>
              <a:t>A playbook is interpreted and run against one or multiple hosts - task by task. The order of the tasks defines the execution.</a:t>
            </a:r>
            <a:endParaRPr b="0" lang="en-US" sz="1400" spc="-1" strike="noStrike">
              <a:latin typeface="Arial"/>
            </a:endParaRPr>
          </a:p>
          <a:p>
            <a:pPr marL="182880" indent="-192960">
              <a:lnSpc>
                <a:spcPct val="140000"/>
              </a:lnSpc>
              <a:spcBef>
                <a:spcPts val="1500"/>
              </a:spcBef>
              <a:spcAft>
                <a:spcPts val="1500"/>
              </a:spcAft>
              <a:buClr>
                <a:srgbClr val="ee0000"/>
              </a:buClr>
              <a:buFont typeface="Red Hat Display"/>
              <a:buChar char="▸"/>
            </a:pPr>
            <a:r>
              <a:rPr b="0" lang="en" sz="1400" spc="-1" strike="noStrike">
                <a:solidFill>
                  <a:srgbClr val="000000"/>
                </a:solidFill>
                <a:latin typeface="Red Hat Display"/>
                <a:ea typeface="Red Hat Display"/>
              </a:rPr>
              <a:t>In each task, the module does the actual work.</a:t>
            </a:r>
            <a:endParaRPr b="0" lang="en-US" sz="1400" spc="-1" strike="noStrike">
              <a:latin typeface="Arial"/>
            </a:endParaRPr>
          </a:p>
        </p:txBody>
      </p:sp>
      <p:pic>
        <p:nvPicPr>
          <p:cNvPr id="1232" name="Google Shape;935;p52" descr=""/>
          <p:cNvPicPr/>
          <p:nvPr/>
        </p:nvPicPr>
        <p:blipFill>
          <a:blip r:embed="rId2"/>
          <a:srcRect l="0" t="11920" r="0" b="0"/>
          <a:stretch/>
        </p:blipFill>
        <p:spPr>
          <a:xfrm>
            <a:off x="5915160" y="2046600"/>
            <a:ext cx="5146920" cy="299520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33" name="Google Shape;940;p53"/>
          <p:cNvSpPr/>
          <p:nvPr/>
        </p:nvSpPr>
        <p:spPr>
          <a:xfrm>
            <a:off x="5209920" y="2732760"/>
            <a:ext cx="1705680" cy="1706040"/>
          </a:xfrm>
          <a:prstGeom prst="ellipse">
            <a:avLst/>
          </a:prstGeom>
          <a:noFill/>
          <a:ln w="19050">
            <a:solidFill>
              <a:srgbClr val="ee0000"/>
            </a:solidFill>
            <a:round/>
          </a:ln>
        </p:spPr>
        <p:style>
          <a:lnRef idx="0"/>
          <a:fillRef idx="0"/>
          <a:effectRef idx="0"/>
          <a:fontRef idx="minor"/>
        </p:style>
      </p:sp>
      <p:sp>
        <p:nvSpPr>
          <p:cNvPr id="1234" name="Google Shape;941;p53"/>
          <p:cNvSpPr/>
          <p:nvPr/>
        </p:nvSpPr>
        <p:spPr>
          <a:xfrm>
            <a:off x="3453480" y="3324600"/>
            <a:ext cx="1397880" cy="518400"/>
          </a:xfrm>
          <a:prstGeom prst="rect">
            <a:avLst/>
          </a:prstGeom>
          <a:noFill/>
          <a:ln w="0">
            <a:noFill/>
          </a:ln>
        </p:spPr>
        <p:style>
          <a:lnRef idx="0"/>
          <a:fillRef idx="0"/>
          <a:effectRef idx="0"/>
          <a:fontRef idx="minor"/>
        </p:style>
        <p:txBody>
          <a:bodyPr lIns="122040" rIns="122040" tIns="122040" bIns="122040" anchor="t">
            <a:spAutoFit/>
          </a:bodyPr>
          <a:p>
            <a:pPr algn="ctr">
              <a:lnSpc>
                <a:spcPct val="100000"/>
              </a:lnSpc>
              <a:tabLst>
                <a:tab algn="l" pos="0"/>
              </a:tabLst>
            </a:pPr>
            <a:r>
              <a:rPr b="0" lang="en" sz="1800" spc="-1" strike="noStrike">
                <a:solidFill>
                  <a:srgbClr val="000000"/>
                </a:solidFill>
                <a:latin typeface="Red Hat Text"/>
                <a:ea typeface="Red Hat Text"/>
              </a:rPr>
              <a:t>Playbooks</a:t>
            </a:r>
            <a:endParaRPr b="0" lang="en-US" sz="1800" spc="-1" strike="noStrike">
              <a:latin typeface="Arial"/>
            </a:endParaRPr>
          </a:p>
        </p:txBody>
      </p:sp>
      <p:sp>
        <p:nvSpPr>
          <p:cNvPr id="1235" name="Google Shape;942;p53"/>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gn="ctr">
              <a:lnSpc>
                <a:spcPct val="130000"/>
              </a:lnSpc>
              <a:tabLst>
                <a:tab algn="l" pos="0"/>
              </a:tabLst>
            </a:pPr>
            <a:r>
              <a:rPr b="0" lang="en" sz="2800" spc="-1" strike="noStrike">
                <a:solidFill>
                  <a:srgbClr val="000000"/>
                </a:solidFill>
                <a:latin typeface="Red Hat Display"/>
                <a:ea typeface="Red Hat Display"/>
              </a:rPr>
              <a:t>Components of Automation</a:t>
            </a:r>
            <a:endParaRPr b="0" lang="en-US" sz="2800" spc="-1" strike="noStrike">
              <a:latin typeface="Arial"/>
            </a:endParaRPr>
          </a:p>
        </p:txBody>
      </p:sp>
      <p:sp>
        <p:nvSpPr>
          <p:cNvPr id="1236" name="Google Shape;943;p53"/>
          <p:cNvSpPr/>
          <p:nvPr/>
        </p:nvSpPr>
        <p:spPr>
          <a:xfrm>
            <a:off x="7202880" y="3269880"/>
            <a:ext cx="1652400" cy="792720"/>
          </a:xfrm>
          <a:prstGeom prst="rect">
            <a:avLst/>
          </a:prstGeom>
          <a:noFill/>
          <a:ln w="0">
            <a:noFill/>
          </a:ln>
        </p:spPr>
        <p:style>
          <a:lnRef idx="0"/>
          <a:fillRef idx="0"/>
          <a:effectRef idx="0"/>
          <a:fontRef idx="minor"/>
        </p:style>
        <p:txBody>
          <a:bodyPr lIns="122040" rIns="122040" tIns="122040" bIns="122040" anchor="t">
            <a:spAutoFit/>
          </a:bodyPr>
          <a:p>
            <a:pPr>
              <a:lnSpc>
                <a:spcPct val="100000"/>
              </a:lnSpc>
              <a:tabLst>
                <a:tab algn="l" pos="0"/>
              </a:tabLst>
            </a:pPr>
            <a:r>
              <a:rPr b="0" lang="en" sz="1800" spc="-1" strike="noStrike">
                <a:solidFill>
                  <a:srgbClr val="000000"/>
                </a:solidFill>
                <a:latin typeface="Red Hat Text"/>
                <a:ea typeface="Red Hat Text"/>
              </a:rPr>
              <a:t>Execution Environments</a:t>
            </a:r>
            <a:endParaRPr b="0" lang="en-US" sz="1800" spc="-1" strike="noStrike">
              <a:latin typeface="Arial"/>
            </a:endParaRPr>
          </a:p>
        </p:txBody>
      </p:sp>
      <p:sp>
        <p:nvSpPr>
          <p:cNvPr id="1237"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Operate</a:t>
            </a:r>
            <a:endParaRPr b="0" lang="en-US" sz="1000" spc="-1" strike="noStrike">
              <a:latin typeface="Arial"/>
            </a:endParaRPr>
          </a:p>
        </p:txBody>
      </p:sp>
      <p:grpSp>
        <p:nvGrpSpPr>
          <p:cNvPr id="1238" name="Google Shape;945;p53"/>
          <p:cNvGrpSpPr/>
          <p:nvPr/>
        </p:nvGrpSpPr>
        <p:grpSpPr>
          <a:xfrm>
            <a:off x="6619320" y="3249000"/>
            <a:ext cx="660960" cy="660960"/>
            <a:chOff x="6619320" y="3249000"/>
            <a:chExt cx="660960" cy="660960"/>
          </a:xfrm>
        </p:grpSpPr>
        <p:sp>
          <p:nvSpPr>
            <p:cNvPr id="1239" name="Google Shape;946;p53"/>
            <p:cNvSpPr/>
            <p:nvPr/>
          </p:nvSpPr>
          <p:spPr>
            <a:xfrm>
              <a:off x="6619320" y="3249000"/>
              <a:ext cx="660960" cy="660960"/>
            </a:xfrm>
            <a:prstGeom prst="rect">
              <a:avLst/>
            </a:prstGeom>
            <a:solidFill>
              <a:schemeClr val="lt1"/>
            </a:solidFill>
            <a:ln w="0">
              <a:noFill/>
            </a:ln>
          </p:spPr>
          <p:style>
            <a:lnRef idx="0"/>
            <a:fillRef idx="0"/>
            <a:effectRef idx="0"/>
            <a:fontRef idx="minor"/>
          </p:style>
        </p:sp>
        <p:pic>
          <p:nvPicPr>
            <p:cNvPr id="1240" name="Google Shape;947;p53" descr=""/>
            <p:cNvPicPr/>
            <p:nvPr/>
          </p:nvPicPr>
          <p:blipFill>
            <a:blip r:embed="rId1"/>
            <a:stretch/>
          </p:blipFill>
          <p:spPr>
            <a:xfrm>
              <a:off x="6666840" y="3317040"/>
              <a:ext cx="539280" cy="537840"/>
            </a:xfrm>
            <a:prstGeom prst="rect">
              <a:avLst/>
            </a:prstGeom>
            <a:ln w="0">
              <a:noFill/>
            </a:ln>
          </p:spPr>
        </p:pic>
      </p:grpSp>
      <p:grpSp>
        <p:nvGrpSpPr>
          <p:cNvPr id="1241" name="Google Shape;948;p53"/>
          <p:cNvGrpSpPr/>
          <p:nvPr/>
        </p:nvGrpSpPr>
        <p:grpSpPr>
          <a:xfrm>
            <a:off x="4933800" y="3249000"/>
            <a:ext cx="660960" cy="660600"/>
            <a:chOff x="4933800" y="3249000"/>
            <a:chExt cx="660960" cy="660600"/>
          </a:xfrm>
        </p:grpSpPr>
        <p:sp>
          <p:nvSpPr>
            <p:cNvPr id="1242" name="Google Shape;949;p53"/>
            <p:cNvSpPr/>
            <p:nvPr/>
          </p:nvSpPr>
          <p:spPr>
            <a:xfrm>
              <a:off x="4933800" y="3310560"/>
              <a:ext cx="660960" cy="537840"/>
            </a:xfrm>
            <a:prstGeom prst="rect">
              <a:avLst/>
            </a:prstGeom>
            <a:solidFill>
              <a:schemeClr val="lt1"/>
            </a:solidFill>
            <a:ln w="0">
              <a:noFill/>
            </a:ln>
          </p:spPr>
          <p:style>
            <a:lnRef idx="0"/>
            <a:fillRef idx="0"/>
            <a:effectRef idx="0"/>
            <a:fontRef idx="minor"/>
          </p:style>
        </p:sp>
        <p:pic>
          <p:nvPicPr>
            <p:cNvPr id="1243" name="Google Shape;950;p53" descr=""/>
            <p:cNvPicPr/>
            <p:nvPr/>
          </p:nvPicPr>
          <p:blipFill>
            <a:blip r:embed="rId2"/>
            <a:stretch/>
          </p:blipFill>
          <p:spPr>
            <a:xfrm>
              <a:off x="4933800" y="3249000"/>
              <a:ext cx="660600" cy="660600"/>
            </a:xfrm>
            <a:prstGeom prst="rect">
              <a:avLst/>
            </a:prstGeom>
            <a:ln w="0">
              <a:noFill/>
            </a:ln>
          </p:spPr>
        </p:pic>
      </p:gr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44" name="Google Shape;955;p54"/>
          <p:cNvSpPr/>
          <p:nvPr/>
        </p:nvSpPr>
        <p:spPr>
          <a:xfrm>
            <a:off x="4570920" y="1905120"/>
            <a:ext cx="3046320" cy="3047400"/>
          </a:xfrm>
          <a:prstGeom prst="ellipse">
            <a:avLst/>
          </a:prstGeom>
          <a:noFill/>
          <a:ln w="19050">
            <a:solidFill>
              <a:srgbClr val="ee0000"/>
            </a:solidFill>
            <a:round/>
          </a:ln>
        </p:spPr>
        <p:style>
          <a:lnRef idx="0"/>
          <a:fillRef idx="0"/>
          <a:effectRef idx="0"/>
          <a:fontRef idx="minor"/>
        </p:style>
      </p:sp>
      <p:sp>
        <p:nvSpPr>
          <p:cNvPr id="1245" name="Google Shape;956;p54"/>
          <p:cNvSpPr/>
          <p:nvPr/>
        </p:nvSpPr>
        <p:spPr>
          <a:xfrm>
            <a:off x="5241240" y="2575800"/>
            <a:ext cx="1705680" cy="1706040"/>
          </a:xfrm>
          <a:prstGeom prst="ellipse">
            <a:avLst/>
          </a:prstGeom>
          <a:noFill/>
          <a:ln w="19050">
            <a:solidFill>
              <a:srgbClr val="9e9e9e"/>
            </a:solidFill>
            <a:round/>
          </a:ln>
        </p:spPr>
        <p:style>
          <a:lnRef idx="0"/>
          <a:fillRef idx="0"/>
          <a:effectRef idx="0"/>
          <a:fontRef idx="minor"/>
        </p:style>
      </p:sp>
      <p:sp>
        <p:nvSpPr>
          <p:cNvPr id="1246" name="Google Shape;957;p54"/>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gn="ctr">
              <a:lnSpc>
                <a:spcPct val="130000"/>
              </a:lnSpc>
              <a:tabLst>
                <a:tab algn="l" pos="0"/>
              </a:tabLst>
            </a:pPr>
            <a:r>
              <a:rPr b="0" lang="en" sz="2800" spc="-1" strike="noStrike">
                <a:solidFill>
                  <a:srgbClr val="000000"/>
                </a:solidFill>
                <a:latin typeface="Red Hat Display"/>
                <a:ea typeface="Red Hat Display"/>
              </a:rPr>
              <a:t>Anatomy of Automation Operation</a:t>
            </a:r>
            <a:endParaRPr b="0" lang="en-US" sz="2800" spc="-1" strike="noStrike">
              <a:latin typeface="Arial"/>
            </a:endParaRPr>
          </a:p>
        </p:txBody>
      </p:sp>
      <p:sp>
        <p:nvSpPr>
          <p:cNvPr id="1247"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Operate</a:t>
            </a:r>
            <a:endParaRPr b="0" lang="en-US" sz="1000" spc="-1" strike="noStrike">
              <a:latin typeface="Arial"/>
            </a:endParaRPr>
          </a:p>
        </p:txBody>
      </p:sp>
      <p:sp>
        <p:nvSpPr>
          <p:cNvPr id="1248" name="Google Shape;959;p54"/>
          <p:cNvSpPr/>
          <p:nvPr/>
        </p:nvSpPr>
        <p:spPr>
          <a:xfrm>
            <a:off x="6650280" y="3091680"/>
            <a:ext cx="660960" cy="660960"/>
          </a:xfrm>
          <a:prstGeom prst="rect">
            <a:avLst/>
          </a:prstGeom>
          <a:solidFill>
            <a:schemeClr val="lt1"/>
          </a:solidFill>
          <a:ln w="0">
            <a:noFill/>
          </a:ln>
        </p:spPr>
        <p:style>
          <a:lnRef idx="0"/>
          <a:fillRef idx="0"/>
          <a:effectRef idx="0"/>
          <a:fontRef idx="minor"/>
        </p:style>
      </p:sp>
      <p:pic>
        <p:nvPicPr>
          <p:cNvPr id="1249" name="Google Shape;960;p54" descr=""/>
          <p:cNvPicPr/>
          <p:nvPr/>
        </p:nvPicPr>
        <p:blipFill>
          <a:blip r:embed="rId1"/>
          <a:stretch/>
        </p:blipFill>
        <p:spPr>
          <a:xfrm>
            <a:off x="6698160" y="3159720"/>
            <a:ext cx="539280" cy="537840"/>
          </a:xfrm>
          <a:prstGeom prst="rect">
            <a:avLst/>
          </a:prstGeom>
          <a:ln w="0">
            <a:noFill/>
          </a:ln>
        </p:spPr>
      </p:pic>
      <p:sp>
        <p:nvSpPr>
          <p:cNvPr id="1250" name="Google Shape;961;p54"/>
          <p:cNvSpPr/>
          <p:nvPr/>
        </p:nvSpPr>
        <p:spPr>
          <a:xfrm>
            <a:off x="4933800" y="3205800"/>
            <a:ext cx="660960" cy="537840"/>
          </a:xfrm>
          <a:prstGeom prst="rect">
            <a:avLst/>
          </a:prstGeom>
          <a:solidFill>
            <a:schemeClr val="lt1"/>
          </a:solidFill>
          <a:ln w="0">
            <a:noFill/>
          </a:ln>
        </p:spPr>
        <p:style>
          <a:lnRef idx="0"/>
          <a:fillRef idx="0"/>
          <a:effectRef idx="0"/>
          <a:fontRef idx="minor"/>
        </p:style>
      </p:sp>
      <p:pic>
        <p:nvPicPr>
          <p:cNvPr id="1251" name="Google Shape;962;p54" descr=""/>
          <p:cNvPicPr/>
          <p:nvPr/>
        </p:nvPicPr>
        <p:blipFill>
          <a:blip r:embed="rId2"/>
          <a:stretch/>
        </p:blipFill>
        <p:spPr>
          <a:xfrm>
            <a:off x="4933800" y="3144240"/>
            <a:ext cx="660600" cy="660600"/>
          </a:xfrm>
          <a:prstGeom prst="rect">
            <a:avLst/>
          </a:prstGeom>
          <a:ln w="0">
            <a:noFill/>
          </a:ln>
        </p:spPr>
      </p:pic>
      <p:grpSp>
        <p:nvGrpSpPr>
          <p:cNvPr id="1252" name="Google Shape;963;p54"/>
          <p:cNvGrpSpPr/>
          <p:nvPr/>
        </p:nvGrpSpPr>
        <p:grpSpPr>
          <a:xfrm>
            <a:off x="4586040" y="2144520"/>
            <a:ext cx="715680" cy="716040"/>
            <a:chOff x="4586040" y="2144520"/>
            <a:chExt cx="715680" cy="716040"/>
          </a:xfrm>
        </p:grpSpPr>
        <p:sp>
          <p:nvSpPr>
            <p:cNvPr id="1253" name="Google Shape;964;p54"/>
            <p:cNvSpPr/>
            <p:nvPr/>
          </p:nvSpPr>
          <p:spPr>
            <a:xfrm>
              <a:off x="4673880" y="2210040"/>
              <a:ext cx="540360" cy="584640"/>
            </a:xfrm>
            <a:prstGeom prst="rect">
              <a:avLst/>
            </a:prstGeom>
            <a:solidFill>
              <a:schemeClr val="lt1"/>
            </a:solidFill>
            <a:ln w="0">
              <a:noFill/>
            </a:ln>
          </p:spPr>
          <p:style>
            <a:lnRef idx="0"/>
            <a:fillRef idx="0"/>
            <a:effectRef idx="0"/>
            <a:fontRef idx="minor"/>
          </p:style>
        </p:sp>
        <p:pic>
          <p:nvPicPr>
            <p:cNvPr id="1254" name="Google Shape;965;p54" descr=""/>
            <p:cNvPicPr/>
            <p:nvPr/>
          </p:nvPicPr>
          <p:blipFill>
            <a:blip r:embed="rId3"/>
            <a:stretch/>
          </p:blipFill>
          <p:spPr>
            <a:xfrm>
              <a:off x="4586040" y="2144520"/>
              <a:ext cx="715680" cy="716040"/>
            </a:xfrm>
            <a:prstGeom prst="rect">
              <a:avLst/>
            </a:prstGeom>
            <a:ln w="0">
              <a:noFill/>
            </a:ln>
          </p:spPr>
        </p:pic>
      </p:grpSp>
      <p:sp>
        <p:nvSpPr>
          <p:cNvPr id="1255" name="Google Shape;966;p54"/>
          <p:cNvSpPr/>
          <p:nvPr/>
        </p:nvSpPr>
        <p:spPr>
          <a:xfrm>
            <a:off x="3187440" y="2235960"/>
            <a:ext cx="1397880" cy="518400"/>
          </a:xfrm>
          <a:prstGeom prst="rect">
            <a:avLst/>
          </a:prstGeom>
          <a:noFill/>
          <a:ln w="0">
            <a:noFill/>
          </a:ln>
        </p:spPr>
        <p:style>
          <a:lnRef idx="0"/>
          <a:fillRef idx="0"/>
          <a:effectRef idx="0"/>
          <a:fontRef idx="minor"/>
        </p:style>
        <p:txBody>
          <a:bodyPr lIns="122040" rIns="122040" tIns="122040" bIns="122040" anchor="t">
            <a:spAutoFit/>
          </a:bodyPr>
          <a:p>
            <a:pPr algn="r">
              <a:lnSpc>
                <a:spcPct val="100000"/>
              </a:lnSpc>
              <a:tabLst>
                <a:tab algn="l" pos="0"/>
              </a:tabLst>
            </a:pPr>
            <a:r>
              <a:rPr b="0" lang="en" sz="1800" spc="-1" strike="noStrike">
                <a:solidFill>
                  <a:srgbClr val="000000"/>
                </a:solidFill>
                <a:latin typeface="Red Hat Text"/>
                <a:ea typeface="Red Hat Text"/>
              </a:rPr>
              <a:t>Workflows</a:t>
            </a:r>
            <a:endParaRPr b="0" lang="en-US" sz="1800" spc="-1" strike="noStrike">
              <a:latin typeface="Arial"/>
            </a:endParaRPr>
          </a:p>
        </p:txBody>
      </p:sp>
      <p:grpSp>
        <p:nvGrpSpPr>
          <p:cNvPr id="1256" name="Google Shape;967;p54"/>
          <p:cNvGrpSpPr/>
          <p:nvPr/>
        </p:nvGrpSpPr>
        <p:grpSpPr>
          <a:xfrm>
            <a:off x="6947640" y="2011320"/>
            <a:ext cx="718560" cy="718560"/>
            <a:chOff x="6947640" y="2011320"/>
            <a:chExt cx="718560" cy="718560"/>
          </a:xfrm>
        </p:grpSpPr>
        <p:sp>
          <p:nvSpPr>
            <p:cNvPr id="1257" name="Google Shape;968;p54"/>
            <p:cNvSpPr/>
            <p:nvPr/>
          </p:nvSpPr>
          <p:spPr>
            <a:xfrm>
              <a:off x="7015680" y="2066040"/>
              <a:ext cx="549720" cy="608760"/>
            </a:xfrm>
            <a:prstGeom prst="rect">
              <a:avLst/>
            </a:prstGeom>
            <a:solidFill>
              <a:schemeClr val="lt1"/>
            </a:solidFill>
            <a:ln w="0">
              <a:noFill/>
            </a:ln>
          </p:spPr>
          <p:style>
            <a:lnRef idx="0"/>
            <a:fillRef idx="0"/>
            <a:effectRef idx="0"/>
            <a:fontRef idx="minor"/>
          </p:style>
        </p:sp>
        <p:pic>
          <p:nvPicPr>
            <p:cNvPr id="1258" name="Google Shape;969;p54" descr=""/>
            <p:cNvPicPr/>
            <p:nvPr/>
          </p:nvPicPr>
          <p:blipFill>
            <a:blip r:embed="rId4"/>
            <a:stretch/>
          </p:blipFill>
          <p:spPr>
            <a:xfrm>
              <a:off x="6947640" y="2011320"/>
              <a:ext cx="718560" cy="718560"/>
            </a:xfrm>
            <a:prstGeom prst="rect">
              <a:avLst/>
            </a:prstGeom>
            <a:ln w="0">
              <a:noFill/>
            </a:ln>
          </p:spPr>
        </p:pic>
      </p:grpSp>
      <p:sp>
        <p:nvSpPr>
          <p:cNvPr id="1259" name="Google Shape;970;p54"/>
          <p:cNvSpPr/>
          <p:nvPr/>
        </p:nvSpPr>
        <p:spPr>
          <a:xfrm>
            <a:off x="7683480" y="2109240"/>
            <a:ext cx="1705680" cy="518400"/>
          </a:xfrm>
          <a:prstGeom prst="rect">
            <a:avLst/>
          </a:prstGeom>
          <a:noFill/>
          <a:ln w="0">
            <a:noFill/>
          </a:ln>
        </p:spPr>
        <p:style>
          <a:lnRef idx="0"/>
          <a:fillRef idx="0"/>
          <a:effectRef idx="0"/>
          <a:fontRef idx="minor"/>
        </p:style>
        <p:txBody>
          <a:bodyPr lIns="122040" rIns="122040" tIns="122040" bIns="122040" anchor="t">
            <a:spAutoFit/>
          </a:bodyPr>
          <a:p>
            <a:pPr>
              <a:lnSpc>
                <a:spcPct val="100000"/>
              </a:lnSpc>
              <a:tabLst>
                <a:tab algn="l" pos="0"/>
              </a:tabLst>
            </a:pPr>
            <a:r>
              <a:rPr b="0" lang="en" sz="1800" spc="-1" strike="noStrike">
                <a:solidFill>
                  <a:srgbClr val="000000"/>
                </a:solidFill>
                <a:latin typeface="Red Hat Text"/>
                <a:ea typeface="Red Hat Text"/>
              </a:rPr>
              <a:t>Credentials</a:t>
            </a:r>
            <a:endParaRPr b="0" lang="en-US" sz="1800" spc="-1" strike="noStrike">
              <a:latin typeface="Arial"/>
            </a:endParaRPr>
          </a:p>
        </p:txBody>
      </p:sp>
      <p:grpSp>
        <p:nvGrpSpPr>
          <p:cNvPr id="1260" name="Google Shape;971;p54"/>
          <p:cNvGrpSpPr/>
          <p:nvPr/>
        </p:nvGrpSpPr>
        <p:grpSpPr>
          <a:xfrm>
            <a:off x="7050960" y="3950280"/>
            <a:ext cx="718560" cy="719280"/>
            <a:chOff x="7050960" y="3950280"/>
            <a:chExt cx="718560" cy="719280"/>
          </a:xfrm>
        </p:grpSpPr>
        <p:sp>
          <p:nvSpPr>
            <p:cNvPr id="1261" name="Google Shape;972;p54"/>
            <p:cNvSpPr/>
            <p:nvPr/>
          </p:nvSpPr>
          <p:spPr>
            <a:xfrm>
              <a:off x="7050960" y="3950280"/>
              <a:ext cx="660600" cy="608760"/>
            </a:xfrm>
            <a:prstGeom prst="rect">
              <a:avLst/>
            </a:prstGeom>
            <a:solidFill>
              <a:schemeClr val="lt1"/>
            </a:solidFill>
            <a:ln w="0">
              <a:noFill/>
            </a:ln>
          </p:spPr>
          <p:style>
            <a:lnRef idx="0"/>
            <a:fillRef idx="0"/>
            <a:effectRef idx="0"/>
            <a:fontRef idx="minor"/>
          </p:style>
        </p:sp>
        <p:pic>
          <p:nvPicPr>
            <p:cNvPr id="1262" name="Google Shape;973;p54" descr=""/>
            <p:cNvPicPr/>
            <p:nvPr/>
          </p:nvPicPr>
          <p:blipFill>
            <a:blip r:embed="rId5"/>
            <a:stretch/>
          </p:blipFill>
          <p:spPr>
            <a:xfrm flipH="1" rot="10800000">
              <a:off x="7050960" y="3951000"/>
              <a:ext cx="718560" cy="718560"/>
            </a:xfrm>
            <a:prstGeom prst="rect">
              <a:avLst/>
            </a:prstGeom>
            <a:ln w="0">
              <a:noFill/>
            </a:ln>
          </p:spPr>
        </p:pic>
      </p:grpSp>
      <p:sp>
        <p:nvSpPr>
          <p:cNvPr id="1263" name="Google Shape;974;p54"/>
          <p:cNvSpPr/>
          <p:nvPr/>
        </p:nvSpPr>
        <p:spPr>
          <a:xfrm>
            <a:off x="7848000" y="3899520"/>
            <a:ext cx="2515320" cy="792720"/>
          </a:xfrm>
          <a:prstGeom prst="rect">
            <a:avLst/>
          </a:prstGeom>
          <a:noFill/>
          <a:ln w="0">
            <a:noFill/>
          </a:ln>
        </p:spPr>
        <p:style>
          <a:lnRef idx="0"/>
          <a:fillRef idx="0"/>
          <a:effectRef idx="0"/>
          <a:fontRef idx="minor"/>
        </p:style>
        <p:txBody>
          <a:bodyPr lIns="122040" rIns="122040" tIns="122040" bIns="122040" anchor="t">
            <a:spAutoFit/>
          </a:bodyPr>
          <a:p>
            <a:pPr>
              <a:lnSpc>
                <a:spcPct val="100000"/>
              </a:lnSpc>
              <a:tabLst>
                <a:tab algn="l" pos="0"/>
              </a:tabLst>
            </a:pPr>
            <a:r>
              <a:rPr b="0" lang="en" sz="1800" spc="-1" strike="noStrike">
                <a:solidFill>
                  <a:srgbClr val="000000"/>
                </a:solidFill>
                <a:latin typeface="Red Hat Text"/>
                <a:ea typeface="Red Hat Text"/>
              </a:rPr>
              <a:t>Centralized Logging &amp; Audit Trail</a:t>
            </a:r>
            <a:endParaRPr b="0" lang="en-US" sz="1800" spc="-1" strike="noStrike">
              <a:latin typeface="Arial"/>
            </a:endParaRPr>
          </a:p>
        </p:txBody>
      </p:sp>
      <p:grpSp>
        <p:nvGrpSpPr>
          <p:cNvPr id="1264" name="Google Shape;975;p54"/>
          <p:cNvGrpSpPr/>
          <p:nvPr/>
        </p:nvGrpSpPr>
        <p:grpSpPr>
          <a:xfrm>
            <a:off x="4521960" y="3947760"/>
            <a:ext cx="718560" cy="718560"/>
            <a:chOff x="4521960" y="3947760"/>
            <a:chExt cx="718560" cy="718560"/>
          </a:xfrm>
        </p:grpSpPr>
        <p:sp>
          <p:nvSpPr>
            <p:cNvPr id="1265" name="Google Shape;976;p54"/>
            <p:cNvSpPr/>
            <p:nvPr/>
          </p:nvSpPr>
          <p:spPr>
            <a:xfrm>
              <a:off x="4634640" y="4040640"/>
              <a:ext cx="493560" cy="532800"/>
            </a:xfrm>
            <a:prstGeom prst="rect">
              <a:avLst/>
            </a:prstGeom>
            <a:solidFill>
              <a:schemeClr val="lt1"/>
            </a:solidFill>
            <a:ln w="0">
              <a:noFill/>
            </a:ln>
          </p:spPr>
          <p:style>
            <a:lnRef idx="0"/>
            <a:fillRef idx="0"/>
            <a:effectRef idx="0"/>
            <a:fontRef idx="minor"/>
          </p:style>
        </p:sp>
        <p:pic>
          <p:nvPicPr>
            <p:cNvPr id="1266" name="Google Shape;977;p54" descr=""/>
            <p:cNvPicPr/>
            <p:nvPr/>
          </p:nvPicPr>
          <p:blipFill>
            <a:blip r:embed="rId6"/>
            <a:stretch/>
          </p:blipFill>
          <p:spPr>
            <a:xfrm>
              <a:off x="4521960" y="3947760"/>
              <a:ext cx="718560" cy="718560"/>
            </a:xfrm>
            <a:prstGeom prst="rect">
              <a:avLst/>
            </a:prstGeom>
            <a:ln w="0">
              <a:noFill/>
            </a:ln>
          </p:spPr>
        </p:pic>
      </p:grpSp>
      <p:sp>
        <p:nvSpPr>
          <p:cNvPr id="1267" name="Google Shape;978;p54"/>
          <p:cNvSpPr/>
          <p:nvPr/>
        </p:nvSpPr>
        <p:spPr>
          <a:xfrm>
            <a:off x="3106800" y="4123440"/>
            <a:ext cx="1397880" cy="792720"/>
          </a:xfrm>
          <a:prstGeom prst="rect">
            <a:avLst/>
          </a:prstGeom>
          <a:noFill/>
          <a:ln w="0">
            <a:noFill/>
          </a:ln>
        </p:spPr>
        <p:style>
          <a:lnRef idx="0"/>
          <a:fillRef idx="0"/>
          <a:effectRef idx="0"/>
          <a:fontRef idx="minor"/>
        </p:style>
        <p:txBody>
          <a:bodyPr lIns="122040" rIns="122040" tIns="122040" bIns="122040" anchor="t">
            <a:spAutoFit/>
          </a:bodyPr>
          <a:p>
            <a:pPr algn="r">
              <a:lnSpc>
                <a:spcPct val="100000"/>
              </a:lnSpc>
              <a:tabLst>
                <a:tab algn="l" pos="0"/>
              </a:tabLst>
            </a:pPr>
            <a:r>
              <a:rPr b="0" lang="en" sz="1800" spc="-1" strike="noStrike">
                <a:solidFill>
                  <a:srgbClr val="000000"/>
                </a:solidFill>
                <a:latin typeface="Red Hat Text"/>
                <a:ea typeface="Red Hat Text"/>
              </a:rPr>
              <a:t>API &amp; Webhooks</a:t>
            </a:r>
            <a:endParaRPr b="0" lang="en-US" sz="1800" spc="-1" strike="noStrike">
              <a:latin typeface="Arial"/>
            </a:endParaRPr>
          </a:p>
        </p:txBody>
      </p:sp>
      <p:sp>
        <p:nvSpPr>
          <p:cNvPr id="1268" name="Google Shape;979;p54"/>
          <p:cNvSpPr/>
          <p:nvPr/>
        </p:nvSpPr>
        <p:spPr>
          <a:xfrm>
            <a:off x="5366520" y="6078600"/>
            <a:ext cx="1455120" cy="347760"/>
          </a:xfrm>
          <a:prstGeom prst="rect">
            <a:avLst/>
          </a:prstGeom>
          <a:noFill/>
          <a:ln w="0">
            <a:noFill/>
          </a:ln>
        </p:spPr>
        <p:style>
          <a:lnRef idx="0"/>
          <a:fillRef idx="0"/>
          <a:effectRef idx="0"/>
          <a:fontRef idx="minor"/>
        </p:style>
        <p:txBody>
          <a:bodyPr lIns="122040" rIns="122040" tIns="122040" bIns="122040" anchor="ctr">
            <a:noAutofit/>
          </a:bodyPr>
          <a:p>
            <a:pPr algn="ctr">
              <a:lnSpc>
                <a:spcPct val="100000"/>
              </a:lnSpc>
              <a:tabLst>
                <a:tab algn="l" pos="0"/>
              </a:tabLst>
            </a:pPr>
            <a:r>
              <a:rPr b="0" lang="en" sz="1800" spc="-1" strike="noStrike">
                <a:solidFill>
                  <a:srgbClr val="000000"/>
                </a:solidFill>
                <a:highlight>
                  <a:srgbClr val="ffffff"/>
                </a:highlight>
                <a:latin typeface="Red Hat Text"/>
                <a:ea typeface="Red Hat Text"/>
              </a:rPr>
              <a:t>Automation controller</a:t>
            </a:r>
            <a:endParaRPr b="0" lang="en-US" sz="1800" spc="-1" strike="noStrike">
              <a:latin typeface="Arial"/>
            </a:endParaRPr>
          </a:p>
        </p:txBody>
      </p:sp>
      <p:pic>
        <p:nvPicPr>
          <p:cNvPr id="1269" name="Google Shape;980;p54" descr=""/>
          <p:cNvPicPr/>
          <p:nvPr/>
        </p:nvPicPr>
        <p:blipFill>
          <a:blip r:embed="rId7"/>
          <a:stretch/>
        </p:blipFill>
        <p:spPr>
          <a:xfrm>
            <a:off x="5734800" y="5276520"/>
            <a:ext cx="718560" cy="716400"/>
          </a:xfrm>
          <a:prstGeom prst="rect">
            <a:avLst/>
          </a:prstGeom>
          <a:ln w="0">
            <a:noFill/>
          </a:ln>
        </p:spPr>
      </p:pic>
      <p:sp>
        <p:nvSpPr>
          <p:cNvPr id="1270" name="Google Shape;981;p54"/>
          <p:cNvSpPr/>
          <p:nvPr/>
        </p:nvSpPr>
        <p:spPr>
          <a:xfrm>
            <a:off x="6094440" y="4952880"/>
            <a:ext cx="360" cy="322560"/>
          </a:xfrm>
          <a:custGeom>
            <a:avLst/>
            <a:gdLst/>
            <a:ahLst/>
            <a:rect l="l" t="t" r="r" b="b"/>
            <a:pathLst>
              <a:path w="21600" h="21600">
                <a:moveTo>
                  <a:pt x="0" y="0"/>
                </a:moveTo>
                <a:lnTo>
                  <a:pt x="21600" y="21600"/>
                </a:lnTo>
              </a:path>
            </a:pathLst>
          </a:custGeom>
          <a:noFill/>
          <a:ln w="19050">
            <a:solidFill>
              <a:srgbClr val="595959"/>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1" name="Google Shape;1030;p59"/>
          <p:cNvSpPr/>
          <p:nvPr/>
        </p:nvSpPr>
        <p:spPr>
          <a:xfrm>
            <a:off x="884880" y="1653480"/>
            <a:ext cx="10418760" cy="291240"/>
          </a:xfrm>
          <a:prstGeom prst="rect">
            <a:avLst/>
          </a:prstGeom>
          <a:noFill/>
          <a:ln w="0">
            <a:noFill/>
          </a:ln>
        </p:spPr>
        <p:style>
          <a:lnRef idx="0"/>
          <a:fillRef idx="0"/>
          <a:effectRef idx="0"/>
          <a:fontRef idx="minor"/>
        </p:style>
        <p:txBody>
          <a:bodyPr lIns="0" rIns="0" tIns="0" bIns="0" anchor="t">
            <a:noAutofit/>
          </a:bodyPr>
          <a:p>
            <a:pPr algn="ctr">
              <a:lnSpc>
                <a:spcPct val="140000"/>
              </a:lnSpc>
              <a:spcAft>
                <a:spcPts val="499"/>
              </a:spcAft>
              <a:tabLst>
                <a:tab algn="l" pos="0"/>
              </a:tabLst>
            </a:pPr>
            <a:r>
              <a:rPr b="0" lang="en" sz="1800" spc="-1" strike="noStrike">
                <a:solidFill>
                  <a:srgbClr val="ee0000"/>
                </a:solidFill>
                <a:latin typeface="Red Hat Display"/>
                <a:ea typeface="Red Hat Display"/>
              </a:rPr>
              <a:t>Understand what is going on</a:t>
            </a:r>
            <a:endParaRPr b="0" lang="en-US" sz="1800" spc="-1" strike="noStrike">
              <a:latin typeface="Arial"/>
            </a:endParaRPr>
          </a:p>
        </p:txBody>
      </p:sp>
      <p:sp>
        <p:nvSpPr>
          <p:cNvPr id="1272" name="Google Shape;1031;p59"/>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gn="ctr">
              <a:lnSpc>
                <a:spcPct val="130000"/>
              </a:lnSpc>
              <a:tabLst>
                <a:tab algn="l" pos="0"/>
              </a:tabLst>
            </a:pPr>
            <a:r>
              <a:rPr b="0" lang="en" sz="2800" spc="-1" strike="noStrike">
                <a:solidFill>
                  <a:srgbClr val="000000"/>
                </a:solidFill>
                <a:latin typeface="Red Hat Display"/>
                <a:ea typeface="Red Hat Display"/>
              </a:rPr>
              <a:t>Dashboards</a:t>
            </a:r>
            <a:endParaRPr b="0" lang="en-US" sz="2800" spc="-1" strike="noStrike">
              <a:latin typeface="Arial"/>
            </a:endParaRPr>
          </a:p>
        </p:txBody>
      </p:sp>
      <p:sp>
        <p:nvSpPr>
          <p:cNvPr id="1273"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Operate</a:t>
            </a:r>
            <a:endParaRPr b="0" lang="en-US" sz="1000" spc="-1" strike="noStrike">
              <a:latin typeface="Arial"/>
            </a:endParaRPr>
          </a:p>
        </p:txBody>
      </p:sp>
      <p:sp>
        <p:nvSpPr>
          <p:cNvPr id="1274"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FCF357C7-E016-420B-A2D3-42B00C870DD6}"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pic>
        <p:nvPicPr>
          <p:cNvPr id="1275" name="Google Shape;1034;p59" descr=""/>
          <p:cNvPicPr/>
          <p:nvPr/>
        </p:nvPicPr>
        <p:blipFill>
          <a:blip r:embed="rId1"/>
          <a:stretch/>
        </p:blipFill>
        <p:spPr>
          <a:xfrm>
            <a:off x="1540440" y="2178000"/>
            <a:ext cx="3432240" cy="2507040"/>
          </a:xfrm>
          <a:prstGeom prst="rect">
            <a:avLst/>
          </a:prstGeom>
          <a:ln w="0">
            <a:noFill/>
          </a:ln>
        </p:spPr>
      </p:pic>
      <p:pic>
        <p:nvPicPr>
          <p:cNvPr id="1276" name="Google Shape;1035;p59" descr=""/>
          <p:cNvPicPr/>
          <p:nvPr/>
        </p:nvPicPr>
        <p:blipFill>
          <a:blip r:embed="rId2"/>
          <a:stretch/>
        </p:blipFill>
        <p:spPr>
          <a:xfrm>
            <a:off x="7196760" y="2178000"/>
            <a:ext cx="3432240" cy="2507040"/>
          </a:xfrm>
          <a:prstGeom prst="rect">
            <a:avLst/>
          </a:prstGeom>
          <a:ln w="0">
            <a:noFill/>
          </a:ln>
        </p:spPr>
      </p:pic>
      <p:sp>
        <p:nvSpPr>
          <p:cNvPr id="1277" name="Google Shape;1036;p59"/>
          <p:cNvSpPr/>
          <p:nvPr/>
        </p:nvSpPr>
        <p:spPr>
          <a:xfrm>
            <a:off x="1028520" y="5029200"/>
            <a:ext cx="4455720" cy="913680"/>
          </a:xfrm>
          <a:prstGeom prst="rect">
            <a:avLst/>
          </a:prstGeom>
          <a:noFill/>
          <a:ln w="0">
            <a:noFill/>
          </a:ln>
        </p:spPr>
        <p:style>
          <a:lnRef idx="0"/>
          <a:fillRef idx="0"/>
          <a:effectRef idx="0"/>
          <a:fontRef idx="minor"/>
        </p:style>
        <p:txBody>
          <a:bodyPr lIns="365760" rIns="365760" tIns="0" bIns="0" anchor="t">
            <a:noAutofit/>
          </a:bodyPr>
          <a:p>
            <a:pPr algn="ctr">
              <a:lnSpc>
                <a:spcPct val="140000"/>
              </a:lnSpc>
              <a:spcAft>
                <a:spcPts val="400"/>
              </a:spcAft>
              <a:tabLst>
                <a:tab algn="l" pos="0"/>
              </a:tabLst>
            </a:pPr>
            <a:r>
              <a:rPr b="0" lang="en" sz="1400" spc="-1" strike="noStrike">
                <a:solidFill>
                  <a:srgbClr val="ee0000"/>
                </a:solidFill>
                <a:latin typeface="Red Hat Display Medium"/>
                <a:ea typeface="Red Hat Display Medium"/>
              </a:rPr>
              <a:t>Overview of the actual cluster</a:t>
            </a:r>
            <a:r>
              <a:rPr b="0" lang="en" sz="1400" spc="-1" strike="noStrike">
                <a:solidFill>
                  <a:srgbClr val="000000"/>
                </a:solidFill>
                <a:latin typeface="Red Hat Display"/>
                <a:ea typeface="Red Hat Display"/>
              </a:rPr>
              <a:t>, the jobs happening, the nodes connected, what works and fails right at this moment.</a:t>
            </a:r>
            <a:endParaRPr b="0" lang="en-US" sz="1400" spc="-1" strike="noStrike">
              <a:latin typeface="Arial"/>
            </a:endParaRPr>
          </a:p>
        </p:txBody>
      </p:sp>
      <p:sp>
        <p:nvSpPr>
          <p:cNvPr id="1278" name="Google Shape;1037;p59"/>
          <p:cNvSpPr/>
          <p:nvPr/>
        </p:nvSpPr>
        <p:spPr>
          <a:xfrm>
            <a:off x="6627600" y="5029200"/>
            <a:ext cx="4570200" cy="913680"/>
          </a:xfrm>
          <a:prstGeom prst="rect">
            <a:avLst/>
          </a:prstGeom>
          <a:noFill/>
          <a:ln w="0">
            <a:noFill/>
          </a:ln>
        </p:spPr>
        <p:style>
          <a:lnRef idx="0"/>
          <a:fillRef idx="0"/>
          <a:effectRef idx="0"/>
          <a:fontRef idx="minor"/>
        </p:style>
        <p:txBody>
          <a:bodyPr lIns="365760" rIns="365760" tIns="0" bIns="0" anchor="t">
            <a:noAutofit/>
          </a:bodyPr>
          <a:p>
            <a:pPr algn="ctr">
              <a:lnSpc>
                <a:spcPct val="140000"/>
              </a:lnSpc>
              <a:spcAft>
                <a:spcPts val="400"/>
              </a:spcAft>
              <a:tabLst>
                <a:tab algn="l" pos="0"/>
              </a:tabLst>
            </a:pPr>
            <a:r>
              <a:rPr b="0" lang="en" sz="1400" spc="-1" strike="noStrike">
                <a:solidFill>
                  <a:srgbClr val="ee0000"/>
                </a:solidFill>
                <a:latin typeface="Red Hat Display Medium"/>
                <a:ea typeface="Red Hat Display Medium"/>
              </a:rPr>
              <a:t>Overview across clusters</a:t>
            </a:r>
            <a:r>
              <a:rPr b="0" lang="en" sz="1400" spc="-1" strike="noStrike">
                <a:solidFill>
                  <a:srgbClr val="000000"/>
                </a:solidFill>
                <a:latin typeface="Red Hat Display"/>
                <a:ea typeface="Red Hat Display"/>
              </a:rPr>
              <a:t>, better insight into use cases of automation; insight into adoption of automation per organization.</a:t>
            </a:r>
            <a:endParaRPr b="0" lang="en-US" sz="1400" spc="-1" strike="noStrike">
              <a:latin typeface="Arial"/>
            </a:endParaRPr>
          </a:p>
        </p:txBody>
      </p:sp>
      <p:pic>
        <p:nvPicPr>
          <p:cNvPr id="1279" name="Google Shape;1038;p59" descr=""/>
          <p:cNvPicPr/>
          <p:nvPr/>
        </p:nvPicPr>
        <p:blipFill>
          <a:blip r:embed="rId3"/>
          <a:srcRect l="0" t="0" r="1234" b="9286"/>
          <a:stretch/>
        </p:blipFill>
        <p:spPr>
          <a:xfrm>
            <a:off x="7347960" y="2674080"/>
            <a:ext cx="3225600" cy="1852920"/>
          </a:xfrm>
          <a:prstGeom prst="rect">
            <a:avLst/>
          </a:prstGeom>
          <a:ln w="0">
            <a:noFill/>
          </a:ln>
        </p:spPr>
      </p:pic>
      <p:pic>
        <p:nvPicPr>
          <p:cNvPr id="1280" name="Google Shape;1039;p59" descr=""/>
          <p:cNvPicPr/>
          <p:nvPr/>
        </p:nvPicPr>
        <p:blipFill>
          <a:blip r:embed="rId4"/>
          <a:srcRect l="0" t="0" r="0" b="21847"/>
          <a:stretch/>
        </p:blipFill>
        <p:spPr>
          <a:xfrm>
            <a:off x="1683000" y="2669040"/>
            <a:ext cx="3225600" cy="1865160"/>
          </a:xfrm>
          <a:prstGeom prst="rect">
            <a:avLst/>
          </a:prstGeom>
          <a:ln w="0">
            <a:noFill/>
          </a:ln>
        </p:spPr>
      </p:pic>
      <p:sp>
        <p:nvSpPr>
          <p:cNvPr id="1281" name="Google Shape;1040;p59"/>
          <p:cNvSpPr/>
          <p:nvPr/>
        </p:nvSpPr>
        <p:spPr>
          <a:xfrm>
            <a:off x="6056280" y="2522160"/>
            <a:ext cx="360" cy="3198960"/>
          </a:xfrm>
          <a:custGeom>
            <a:avLst/>
            <a:gdLst/>
            <a:ahLst/>
            <a:rect l="l" t="t" r="r" b="b"/>
            <a:pathLst>
              <a:path w="21600" h="21600">
                <a:moveTo>
                  <a:pt x="0" y="0"/>
                </a:moveTo>
                <a:lnTo>
                  <a:pt x="21600" y="21600"/>
                </a:lnTo>
              </a:path>
            </a:pathLst>
          </a:custGeom>
          <a:noFill/>
          <a:ln w="9525">
            <a:solidFill>
              <a:srgbClr val="595959"/>
            </a:solidFill>
            <a:prstDash val="dot"/>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82" name="Google Shape;986;p55" descr=""/>
          <p:cNvPicPr/>
          <p:nvPr/>
        </p:nvPicPr>
        <p:blipFill>
          <a:blip r:embed="rId1"/>
          <a:stretch/>
        </p:blipFill>
        <p:spPr>
          <a:xfrm>
            <a:off x="5713560" y="1278720"/>
            <a:ext cx="5414760" cy="3955680"/>
          </a:xfrm>
          <a:prstGeom prst="rect">
            <a:avLst/>
          </a:prstGeom>
          <a:ln w="0">
            <a:noFill/>
          </a:ln>
        </p:spPr>
      </p:pic>
      <p:sp>
        <p:nvSpPr>
          <p:cNvPr id="1283" name="Google Shape;987;p55"/>
          <p:cNvSpPr/>
          <p:nvPr/>
        </p:nvSpPr>
        <p:spPr>
          <a:xfrm>
            <a:off x="884880" y="1653480"/>
            <a:ext cx="10418760" cy="291240"/>
          </a:xfrm>
          <a:prstGeom prst="rect">
            <a:avLst/>
          </a:prstGeom>
          <a:noFill/>
          <a:ln w="0">
            <a:noFill/>
          </a:ln>
        </p:spPr>
        <p:style>
          <a:lnRef idx="0"/>
          <a:fillRef idx="0"/>
          <a:effectRef idx="0"/>
          <a:fontRef idx="minor"/>
        </p:style>
        <p:txBody>
          <a:bodyPr lIns="0" rIns="0" tIns="0" bIns="0" anchor="t">
            <a:noAutofit/>
          </a:bodyPr>
          <a:p>
            <a:pPr>
              <a:lnSpc>
                <a:spcPct val="140000"/>
              </a:lnSpc>
              <a:spcAft>
                <a:spcPts val="499"/>
              </a:spcAft>
              <a:tabLst>
                <a:tab algn="l" pos="0"/>
              </a:tabLst>
            </a:pPr>
            <a:r>
              <a:rPr b="0" lang="en" sz="1800" spc="-1" strike="noStrike">
                <a:solidFill>
                  <a:srgbClr val="ee0000"/>
                </a:solidFill>
                <a:latin typeface="Red Hat Display"/>
                <a:ea typeface="Red Hat Display"/>
              </a:rPr>
              <a:t>Running at the core</a:t>
            </a:r>
            <a:endParaRPr b="0" lang="en-US" sz="1800" spc="-1" strike="noStrike">
              <a:latin typeface="Arial"/>
            </a:endParaRPr>
          </a:p>
        </p:txBody>
      </p:sp>
      <p:sp>
        <p:nvSpPr>
          <p:cNvPr id="1284" name="Google Shape;988;p55"/>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nSpc>
                <a:spcPct val="130000"/>
              </a:lnSpc>
              <a:tabLst>
                <a:tab algn="l" pos="0"/>
              </a:tabLst>
            </a:pPr>
            <a:r>
              <a:rPr b="0" lang="en" sz="2800" spc="-1" strike="noStrike">
                <a:solidFill>
                  <a:srgbClr val="000000"/>
                </a:solidFill>
                <a:latin typeface="Red Hat Display"/>
                <a:ea typeface="Red Hat Display"/>
              </a:rPr>
              <a:t>Execution of content</a:t>
            </a:r>
            <a:endParaRPr b="0" lang="en-US" sz="2800" spc="-1" strike="noStrike">
              <a:latin typeface="Arial"/>
            </a:endParaRPr>
          </a:p>
        </p:txBody>
      </p:sp>
      <p:sp>
        <p:nvSpPr>
          <p:cNvPr id="1285"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Operate</a:t>
            </a:r>
            <a:endParaRPr b="0" lang="en-US" sz="1000" spc="-1" strike="noStrike">
              <a:latin typeface="Arial"/>
            </a:endParaRPr>
          </a:p>
        </p:txBody>
      </p:sp>
      <p:sp>
        <p:nvSpPr>
          <p:cNvPr id="1286"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8C4B57A5-6CB6-4F39-B6C9-A009DBA7B649}"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pic>
        <p:nvPicPr>
          <p:cNvPr id="1287" name="Google Shape;991;p55" descr=""/>
          <p:cNvPicPr/>
          <p:nvPr/>
        </p:nvPicPr>
        <p:blipFill>
          <a:blip r:embed="rId2"/>
          <a:srcRect l="0" t="0" r="0" b="24492"/>
          <a:stretch/>
        </p:blipFill>
        <p:spPr>
          <a:xfrm>
            <a:off x="5901840" y="2026440"/>
            <a:ext cx="5180400" cy="3027600"/>
          </a:xfrm>
          <a:prstGeom prst="rect">
            <a:avLst/>
          </a:prstGeom>
          <a:ln w="0">
            <a:noFill/>
          </a:ln>
        </p:spPr>
      </p:pic>
      <p:sp>
        <p:nvSpPr>
          <p:cNvPr id="1288" name="Google Shape;992;p55"/>
          <p:cNvSpPr/>
          <p:nvPr/>
        </p:nvSpPr>
        <p:spPr>
          <a:xfrm>
            <a:off x="884880" y="2514600"/>
            <a:ext cx="4082400" cy="3027600"/>
          </a:xfrm>
          <a:prstGeom prst="rect">
            <a:avLst/>
          </a:prstGeom>
          <a:noFill/>
          <a:ln w="0">
            <a:noFill/>
          </a:ln>
        </p:spPr>
        <p:style>
          <a:lnRef idx="0"/>
          <a:fillRef idx="0"/>
          <a:effectRef idx="0"/>
          <a:fontRef idx="minor"/>
        </p:style>
        <p:txBody>
          <a:bodyPr lIns="0" rIns="0" tIns="0" bIns="0" anchor="t">
            <a:noAutofit/>
          </a:bodyPr>
          <a:p>
            <a:pPr marL="182880" indent="-192960">
              <a:lnSpc>
                <a:spcPct val="140000"/>
              </a:lnSpc>
              <a:buClr>
                <a:srgbClr val="ee0000"/>
              </a:buClr>
              <a:buFont typeface="Red Hat Display"/>
              <a:buChar char="▸"/>
            </a:pPr>
            <a:r>
              <a:rPr b="0" lang="en" sz="1400" spc="-1" strike="noStrike">
                <a:solidFill>
                  <a:srgbClr val="000000"/>
                </a:solidFill>
                <a:latin typeface="Red Hat Display"/>
                <a:ea typeface="Red Hat Display"/>
              </a:rPr>
              <a:t>The central execution of automation content is managed and done either via central cluster..</a:t>
            </a:r>
            <a:endParaRPr b="0" lang="en-US" sz="1400" spc="-1" strike="noStrike">
              <a:latin typeface="Arial"/>
            </a:endParaRPr>
          </a:p>
          <a:p>
            <a:pPr marL="182880" indent="-192960">
              <a:lnSpc>
                <a:spcPct val="140000"/>
              </a:lnSpc>
              <a:spcBef>
                <a:spcPts val="1500"/>
              </a:spcBef>
              <a:buClr>
                <a:srgbClr val="ee0000"/>
              </a:buClr>
              <a:buFont typeface="Red Hat Display"/>
              <a:buChar char="▸"/>
            </a:pPr>
            <a:r>
              <a:rPr b="0" lang="en" sz="1400" spc="-1" strike="noStrike">
                <a:solidFill>
                  <a:srgbClr val="000000"/>
                </a:solidFill>
                <a:latin typeface="Red Hat Display"/>
                <a:ea typeface="Red Hat Display"/>
              </a:rPr>
              <a:t>Can also sync git repositories, takes care of execution environments, collections, credentials, inventory and logging.</a:t>
            </a:r>
            <a:endParaRPr b="0" lang="en-US" sz="1400" spc="-1" strike="noStrike">
              <a:latin typeface="Arial"/>
            </a:endParaRPr>
          </a:p>
          <a:p>
            <a:pPr marL="182880" indent="-192960">
              <a:lnSpc>
                <a:spcPct val="140000"/>
              </a:lnSpc>
              <a:spcBef>
                <a:spcPts val="1500"/>
              </a:spcBef>
              <a:spcAft>
                <a:spcPts val="1500"/>
              </a:spcAft>
              <a:buClr>
                <a:srgbClr val="ee0000"/>
              </a:buClr>
              <a:buFont typeface="Red Hat Display"/>
              <a:buChar char="▸"/>
            </a:pPr>
            <a:r>
              <a:rPr b="0" lang="en" sz="1400" spc="-1" strike="noStrike">
                <a:solidFill>
                  <a:srgbClr val="000000"/>
                </a:solidFill>
                <a:latin typeface="Red Hat Display"/>
                <a:ea typeface="Red Hat Display"/>
              </a:rPr>
              <a:t>Full audit trail of the execution, including what version of content was executed, what variable values were provided, etc.</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89" name="Google Shape;997;p56" descr=""/>
          <p:cNvPicPr/>
          <p:nvPr/>
        </p:nvPicPr>
        <p:blipFill>
          <a:blip r:embed="rId1"/>
          <a:stretch/>
        </p:blipFill>
        <p:spPr>
          <a:xfrm>
            <a:off x="5713560" y="1278720"/>
            <a:ext cx="5414760" cy="3955680"/>
          </a:xfrm>
          <a:prstGeom prst="rect">
            <a:avLst/>
          </a:prstGeom>
          <a:ln w="0">
            <a:noFill/>
          </a:ln>
        </p:spPr>
      </p:pic>
      <p:pic>
        <p:nvPicPr>
          <p:cNvPr id="1290" name="Google Shape;998;p56" descr=""/>
          <p:cNvPicPr/>
          <p:nvPr/>
        </p:nvPicPr>
        <p:blipFill>
          <a:blip r:embed="rId2"/>
          <a:srcRect l="48" t="5147" r="1795" b="2293"/>
          <a:stretch/>
        </p:blipFill>
        <p:spPr>
          <a:xfrm>
            <a:off x="5906160" y="2027520"/>
            <a:ext cx="5170680" cy="3017160"/>
          </a:xfrm>
          <a:prstGeom prst="rect">
            <a:avLst/>
          </a:prstGeom>
          <a:ln w="0">
            <a:noFill/>
          </a:ln>
        </p:spPr>
      </p:pic>
      <p:sp>
        <p:nvSpPr>
          <p:cNvPr id="1291" name="Google Shape;999;p56"/>
          <p:cNvSpPr/>
          <p:nvPr/>
        </p:nvSpPr>
        <p:spPr>
          <a:xfrm>
            <a:off x="884880" y="1653480"/>
            <a:ext cx="10418760" cy="291240"/>
          </a:xfrm>
          <a:prstGeom prst="rect">
            <a:avLst/>
          </a:prstGeom>
          <a:noFill/>
          <a:ln w="0">
            <a:noFill/>
          </a:ln>
        </p:spPr>
        <p:style>
          <a:lnRef idx="0"/>
          <a:fillRef idx="0"/>
          <a:effectRef idx="0"/>
          <a:fontRef idx="minor"/>
        </p:style>
        <p:txBody>
          <a:bodyPr lIns="0" rIns="0" tIns="0" bIns="0" anchor="t">
            <a:noAutofit/>
          </a:bodyPr>
          <a:p>
            <a:pPr>
              <a:lnSpc>
                <a:spcPct val="140000"/>
              </a:lnSpc>
              <a:spcAft>
                <a:spcPts val="499"/>
              </a:spcAft>
              <a:tabLst>
                <a:tab algn="l" pos="0"/>
              </a:tabLst>
            </a:pPr>
            <a:r>
              <a:rPr b="0" lang="en" sz="1800" spc="-1" strike="noStrike">
                <a:solidFill>
                  <a:srgbClr val="ee0000"/>
                </a:solidFill>
                <a:latin typeface="Red Hat Display"/>
                <a:ea typeface="Red Hat Display"/>
              </a:rPr>
              <a:t>How to talk to others</a:t>
            </a:r>
            <a:endParaRPr b="0" lang="en-US" sz="1800" spc="-1" strike="noStrike">
              <a:latin typeface="Arial"/>
            </a:endParaRPr>
          </a:p>
        </p:txBody>
      </p:sp>
      <p:sp>
        <p:nvSpPr>
          <p:cNvPr id="1292" name="Google Shape;1000;p56"/>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nSpc>
                <a:spcPct val="130000"/>
              </a:lnSpc>
              <a:tabLst>
                <a:tab algn="l" pos="0"/>
              </a:tabLst>
            </a:pPr>
            <a:r>
              <a:rPr b="0" lang="en" sz="2800" spc="-1" strike="noStrike">
                <a:solidFill>
                  <a:srgbClr val="000000"/>
                </a:solidFill>
                <a:latin typeface="Red Hat Display"/>
                <a:ea typeface="Red Hat Display"/>
              </a:rPr>
              <a:t>Inventories and credentials</a:t>
            </a:r>
            <a:endParaRPr b="0" lang="en-US" sz="2800" spc="-1" strike="noStrike">
              <a:latin typeface="Arial"/>
            </a:endParaRPr>
          </a:p>
        </p:txBody>
      </p:sp>
      <p:sp>
        <p:nvSpPr>
          <p:cNvPr id="1293" name="PlaceHolder 1"/>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E7439993-E2E3-461B-8CA4-E6039D3DCB59}"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1294" name="Google Shape;1002;p56"/>
          <p:cNvSpPr/>
          <p:nvPr/>
        </p:nvSpPr>
        <p:spPr>
          <a:xfrm>
            <a:off x="884880" y="2514600"/>
            <a:ext cx="4082400" cy="2285280"/>
          </a:xfrm>
          <a:prstGeom prst="rect">
            <a:avLst/>
          </a:prstGeom>
          <a:noFill/>
          <a:ln w="0">
            <a:noFill/>
          </a:ln>
        </p:spPr>
        <p:style>
          <a:lnRef idx="0"/>
          <a:fillRef idx="0"/>
          <a:effectRef idx="0"/>
          <a:fontRef idx="minor"/>
        </p:style>
        <p:txBody>
          <a:bodyPr lIns="0" rIns="0" tIns="0" bIns="0" anchor="t">
            <a:noAutofit/>
          </a:bodyPr>
          <a:p>
            <a:pPr marL="182880" indent="-192960">
              <a:lnSpc>
                <a:spcPct val="140000"/>
              </a:lnSpc>
              <a:buClr>
                <a:srgbClr val="ee0000"/>
              </a:buClr>
              <a:buFont typeface="Red Hat Display"/>
              <a:buChar char="▸"/>
            </a:pPr>
            <a:r>
              <a:rPr b="0" lang="en" sz="1400" spc="-1" strike="noStrike">
                <a:solidFill>
                  <a:srgbClr val="000000"/>
                </a:solidFill>
                <a:latin typeface="Red Hat Display"/>
                <a:ea typeface="Red Hat Display"/>
              </a:rPr>
              <a:t>An inventory is a collection of hosts (nodes) with associated data and groupings that the automation platform can connect to and manage:</a:t>
            </a:r>
            <a:endParaRPr b="0" lang="en-US" sz="1400" spc="-1" strike="noStrike">
              <a:latin typeface="Arial"/>
            </a:endParaRPr>
          </a:p>
          <a:p>
            <a:pPr lvl="1" marL="640080" indent="-180360">
              <a:lnSpc>
                <a:spcPct val="140000"/>
              </a:lnSpc>
              <a:spcBef>
                <a:spcPts val="499"/>
              </a:spcBef>
              <a:buClr>
                <a:srgbClr val="000000"/>
              </a:buClr>
              <a:buFont typeface="Red Hat Display"/>
              <a:buChar char="∙"/>
            </a:pPr>
            <a:r>
              <a:rPr b="0" lang="en" sz="1400" spc="-1" strike="noStrike">
                <a:solidFill>
                  <a:srgbClr val="000000"/>
                </a:solidFill>
                <a:latin typeface="Red Hat Display"/>
                <a:ea typeface="Red Hat Display"/>
              </a:rPr>
              <a:t>Nodes</a:t>
            </a:r>
            <a:endParaRPr b="0" lang="en-US" sz="1400" spc="-1" strike="noStrike">
              <a:latin typeface="Arial"/>
            </a:endParaRPr>
          </a:p>
          <a:p>
            <a:pPr lvl="1" marL="640080" indent="-180360">
              <a:lnSpc>
                <a:spcPct val="140000"/>
              </a:lnSpc>
              <a:buClr>
                <a:srgbClr val="000000"/>
              </a:buClr>
              <a:buFont typeface="Red Hat Display"/>
              <a:buChar char="∙"/>
            </a:pPr>
            <a:r>
              <a:rPr b="0" lang="en" sz="1400" spc="-1" strike="noStrike">
                <a:solidFill>
                  <a:srgbClr val="000000"/>
                </a:solidFill>
                <a:latin typeface="Red Hat Display"/>
                <a:ea typeface="Red Hat Display"/>
              </a:rPr>
              <a:t>Groups</a:t>
            </a:r>
            <a:endParaRPr b="0" lang="en-US" sz="1400" spc="-1" strike="noStrike">
              <a:latin typeface="Arial"/>
            </a:endParaRPr>
          </a:p>
          <a:p>
            <a:pPr lvl="1" marL="640080" indent="-180360">
              <a:lnSpc>
                <a:spcPct val="140000"/>
              </a:lnSpc>
              <a:buClr>
                <a:srgbClr val="000000"/>
              </a:buClr>
              <a:buFont typeface="Red Hat Display"/>
              <a:buChar char="∙"/>
            </a:pPr>
            <a:r>
              <a:rPr b="0" lang="en" sz="1400" spc="-1" strike="noStrike">
                <a:solidFill>
                  <a:srgbClr val="000000"/>
                </a:solidFill>
                <a:latin typeface="Red Hat Display"/>
                <a:ea typeface="Red Hat Display"/>
              </a:rPr>
              <a:t>Can be static or dynamic</a:t>
            </a:r>
            <a:endParaRPr b="0" lang="en-US" sz="1400" spc="-1" strike="noStrike">
              <a:latin typeface="Arial"/>
            </a:endParaRPr>
          </a:p>
          <a:p>
            <a:pPr lvl="1" marL="640080" indent="-180360">
              <a:lnSpc>
                <a:spcPct val="140000"/>
              </a:lnSpc>
              <a:buClr>
                <a:srgbClr val="000000"/>
              </a:buClr>
              <a:buFont typeface="Red Hat Display"/>
              <a:buChar char="∙"/>
            </a:pPr>
            <a:r>
              <a:rPr b="0" lang="en" sz="1400" spc="-1" strike="noStrike">
                <a:solidFill>
                  <a:srgbClr val="000000"/>
                </a:solidFill>
                <a:latin typeface="Red Hat Display"/>
                <a:ea typeface="Red Hat Display"/>
              </a:rPr>
              <a:t>Smart inventories possible</a:t>
            </a:r>
            <a:endParaRPr b="0" lang="en-US" sz="1400" spc="-1" strike="noStrike">
              <a:latin typeface="Arial"/>
            </a:endParaRPr>
          </a:p>
          <a:p>
            <a:pPr marL="182880" indent="-192960">
              <a:lnSpc>
                <a:spcPct val="140000"/>
              </a:lnSpc>
              <a:spcBef>
                <a:spcPts val="1001"/>
              </a:spcBef>
              <a:spcAft>
                <a:spcPts val="1500"/>
              </a:spcAft>
              <a:buClr>
                <a:srgbClr val="ee0000"/>
              </a:buClr>
              <a:buFont typeface="Red Hat Display"/>
              <a:buChar char="▸"/>
            </a:pPr>
            <a:r>
              <a:rPr b="0" lang="en" sz="1400" spc="-1" strike="noStrike">
                <a:solidFill>
                  <a:srgbClr val="000000"/>
                </a:solidFill>
                <a:latin typeface="Red Hat Display"/>
                <a:ea typeface="Red Hat Display"/>
              </a:rPr>
              <a:t>And what usernames and passwords do you use during connection? That is kept in the credentials. </a:t>
            </a:r>
            <a:endParaRPr b="0" lang="en-US" sz="1400" spc="-1" strike="noStrike">
              <a:latin typeface="Arial"/>
            </a:endParaRPr>
          </a:p>
        </p:txBody>
      </p:sp>
      <p:sp>
        <p:nvSpPr>
          <p:cNvPr id="1295" name="PlaceHolder 2"/>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Operate</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6" name="Google Shape;1008;p57" descr=""/>
          <p:cNvPicPr/>
          <p:nvPr/>
        </p:nvPicPr>
        <p:blipFill>
          <a:blip r:embed="rId1"/>
          <a:stretch/>
        </p:blipFill>
        <p:spPr>
          <a:xfrm>
            <a:off x="5713560" y="1278720"/>
            <a:ext cx="5414760" cy="3955680"/>
          </a:xfrm>
          <a:prstGeom prst="rect">
            <a:avLst/>
          </a:prstGeom>
          <a:ln w="0">
            <a:noFill/>
          </a:ln>
        </p:spPr>
      </p:pic>
      <p:sp>
        <p:nvSpPr>
          <p:cNvPr id="1297" name="Google Shape;1009;p57"/>
          <p:cNvSpPr/>
          <p:nvPr/>
        </p:nvSpPr>
        <p:spPr>
          <a:xfrm>
            <a:off x="884880" y="1653480"/>
            <a:ext cx="10418760" cy="291240"/>
          </a:xfrm>
          <a:prstGeom prst="rect">
            <a:avLst/>
          </a:prstGeom>
          <a:noFill/>
          <a:ln w="0">
            <a:noFill/>
          </a:ln>
        </p:spPr>
        <p:style>
          <a:lnRef idx="0"/>
          <a:fillRef idx="0"/>
          <a:effectRef idx="0"/>
          <a:fontRef idx="minor"/>
        </p:style>
        <p:txBody>
          <a:bodyPr lIns="0" rIns="0" tIns="0" bIns="0" anchor="t">
            <a:noAutofit/>
          </a:bodyPr>
          <a:p>
            <a:pPr>
              <a:lnSpc>
                <a:spcPct val="140000"/>
              </a:lnSpc>
              <a:spcAft>
                <a:spcPts val="499"/>
              </a:spcAft>
              <a:tabLst>
                <a:tab algn="l" pos="0"/>
              </a:tabLst>
            </a:pPr>
            <a:r>
              <a:rPr b="0" lang="en" sz="1800" spc="-1" strike="noStrike">
                <a:solidFill>
                  <a:srgbClr val="ee0000"/>
                </a:solidFill>
                <a:latin typeface="Red Hat Display"/>
                <a:ea typeface="Red Hat Display"/>
              </a:rPr>
              <a:t>Combine automation to create </a:t>
            </a:r>
            <a:br/>
            <a:r>
              <a:rPr b="0" lang="en" sz="1800" spc="-1" strike="noStrike">
                <a:solidFill>
                  <a:srgbClr val="ee0000"/>
                </a:solidFill>
                <a:latin typeface="Red Hat Display"/>
                <a:ea typeface="Red Hat Display"/>
              </a:rPr>
              <a:t>something bigger</a:t>
            </a:r>
            <a:endParaRPr b="0" lang="en-US" sz="1800" spc="-1" strike="noStrike">
              <a:latin typeface="Arial"/>
            </a:endParaRPr>
          </a:p>
        </p:txBody>
      </p:sp>
      <p:sp>
        <p:nvSpPr>
          <p:cNvPr id="1298" name="Google Shape;1010;p57"/>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nSpc>
                <a:spcPct val="130000"/>
              </a:lnSpc>
              <a:tabLst>
                <a:tab algn="l" pos="0"/>
              </a:tabLst>
            </a:pPr>
            <a:r>
              <a:rPr b="0" lang="en" sz="2800" spc="-1" strike="noStrike">
                <a:solidFill>
                  <a:srgbClr val="000000"/>
                </a:solidFill>
                <a:latin typeface="Red Hat Display"/>
                <a:ea typeface="Red Hat Display"/>
              </a:rPr>
              <a:t>Workflows</a:t>
            </a:r>
            <a:endParaRPr b="0" lang="en-US" sz="2800" spc="-1" strike="noStrike">
              <a:latin typeface="Arial"/>
            </a:endParaRPr>
          </a:p>
        </p:txBody>
      </p:sp>
      <p:sp>
        <p:nvSpPr>
          <p:cNvPr id="1299"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Operate</a:t>
            </a:r>
            <a:endParaRPr b="0" lang="en-US" sz="1000" spc="-1" strike="noStrike">
              <a:latin typeface="Arial"/>
            </a:endParaRPr>
          </a:p>
        </p:txBody>
      </p:sp>
      <p:sp>
        <p:nvSpPr>
          <p:cNvPr id="1300"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1654B302-EA22-49EE-8FE1-A2711529F9D2}"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pic>
        <p:nvPicPr>
          <p:cNvPr id="1301" name="Google Shape;1013;p57" descr=""/>
          <p:cNvPicPr/>
          <p:nvPr/>
        </p:nvPicPr>
        <p:blipFill>
          <a:blip r:embed="rId2"/>
          <a:srcRect l="14901" t="16923" r="7167" b="8598"/>
          <a:stretch/>
        </p:blipFill>
        <p:spPr>
          <a:xfrm>
            <a:off x="5949000" y="2064240"/>
            <a:ext cx="5082480" cy="2902680"/>
          </a:xfrm>
          <a:prstGeom prst="rect">
            <a:avLst/>
          </a:prstGeom>
          <a:ln w="0">
            <a:noFill/>
          </a:ln>
        </p:spPr>
      </p:pic>
      <p:sp>
        <p:nvSpPr>
          <p:cNvPr id="1302" name="Google Shape;1014;p57"/>
          <p:cNvSpPr/>
          <p:nvPr/>
        </p:nvSpPr>
        <p:spPr>
          <a:xfrm>
            <a:off x="884880" y="2857680"/>
            <a:ext cx="4082400" cy="2399760"/>
          </a:xfrm>
          <a:prstGeom prst="rect">
            <a:avLst/>
          </a:prstGeom>
          <a:noFill/>
          <a:ln w="0">
            <a:noFill/>
          </a:ln>
        </p:spPr>
        <p:style>
          <a:lnRef idx="0"/>
          <a:fillRef idx="0"/>
          <a:effectRef idx="0"/>
          <a:fontRef idx="minor"/>
        </p:style>
        <p:txBody>
          <a:bodyPr lIns="0" rIns="0" tIns="0" bIns="0" anchor="t">
            <a:noAutofit/>
          </a:bodyPr>
          <a:p>
            <a:pPr marL="182880" indent="-192960">
              <a:lnSpc>
                <a:spcPct val="140000"/>
              </a:lnSpc>
              <a:buClr>
                <a:srgbClr val="ee0000"/>
              </a:buClr>
              <a:buFont typeface="Red Hat Display"/>
              <a:buChar char="▸"/>
            </a:pPr>
            <a:r>
              <a:rPr b="0" lang="en" sz="1400" spc="-1" strike="noStrike">
                <a:solidFill>
                  <a:srgbClr val="000000"/>
                </a:solidFill>
                <a:latin typeface="Red Hat Display"/>
                <a:ea typeface="Red Hat Display"/>
              </a:rPr>
              <a:t>Workflows enable the creation of powerful holistic automation, chaining together multiple pieces of automation and events.</a:t>
            </a:r>
            <a:endParaRPr b="0" lang="en-US" sz="1400" spc="-1" strike="noStrike">
              <a:latin typeface="Arial"/>
            </a:endParaRPr>
          </a:p>
          <a:p>
            <a:pPr marL="182880" indent="-192960">
              <a:lnSpc>
                <a:spcPct val="140000"/>
              </a:lnSpc>
              <a:spcBef>
                <a:spcPts val="1500"/>
              </a:spcBef>
              <a:spcAft>
                <a:spcPts val="1500"/>
              </a:spcAft>
              <a:buClr>
                <a:srgbClr val="ee0000"/>
              </a:buClr>
              <a:buFont typeface="Red Hat Display"/>
              <a:buChar char="▸"/>
            </a:pPr>
            <a:r>
              <a:rPr b="0" lang="en" sz="1400" spc="-1" strike="noStrike">
                <a:solidFill>
                  <a:srgbClr val="000000"/>
                </a:solidFill>
                <a:latin typeface="Red Hat Display"/>
                <a:ea typeface="Red Hat Display"/>
              </a:rPr>
              <a:t>Simple logic inside these workflows can trigger automation depending on the success or failure</a:t>
            </a:r>
            <a:br/>
            <a:r>
              <a:rPr b="0" lang="en" sz="1400" spc="-1" strike="noStrike">
                <a:solidFill>
                  <a:srgbClr val="000000"/>
                </a:solidFill>
                <a:latin typeface="Red Hat Display"/>
                <a:ea typeface="Red Hat Display"/>
              </a:rPr>
              <a:t>of previous steps.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3" name="Google Shape;1019;p58" descr=""/>
          <p:cNvPicPr/>
          <p:nvPr/>
        </p:nvPicPr>
        <p:blipFill>
          <a:blip r:embed="rId1"/>
          <a:stretch/>
        </p:blipFill>
        <p:spPr>
          <a:xfrm>
            <a:off x="5713560" y="1278720"/>
            <a:ext cx="5414760" cy="3955680"/>
          </a:xfrm>
          <a:prstGeom prst="rect">
            <a:avLst/>
          </a:prstGeom>
          <a:ln w="0">
            <a:noFill/>
          </a:ln>
        </p:spPr>
      </p:pic>
      <p:pic>
        <p:nvPicPr>
          <p:cNvPr id="1304" name="Google Shape;1020;p58" descr=""/>
          <p:cNvPicPr/>
          <p:nvPr/>
        </p:nvPicPr>
        <p:blipFill>
          <a:blip r:embed="rId2"/>
          <a:srcRect l="6960" t="4440" r="8564" b="32973"/>
          <a:stretch/>
        </p:blipFill>
        <p:spPr>
          <a:xfrm>
            <a:off x="5963040" y="2084400"/>
            <a:ext cx="5072400" cy="2855160"/>
          </a:xfrm>
          <a:prstGeom prst="rect">
            <a:avLst/>
          </a:prstGeom>
          <a:ln w="0">
            <a:noFill/>
          </a:ln>
        </p:spPr>
      </p:pic>
      <p:sp>
        <p:nvSpPr>
          <p:cNvPr id="1305" name="Google Shape;1021;p58"/>
          <p:cNvSpPr/>
          <p:nvPr/>
        </p:nvSpPr>
        <p:spPr>
          <a:xfrm>
            <a:off x="884880" y="1653480"/>
            <a:ext cx="10418760" cy="291240"/>
          </a:xfrm>
          <a:prstGeom prst="rect">
            <a:avLst/>
          </a:prstGeom>
          <a:noFill/>
          <a:ln w="0">
            <a:noFill/>
          </a:ln>
        </p:spPr>
        <p:style>
          <a:lnRef idx="0"/>
          <a:fillRef idx="0"/>
          <a:effectRef idx="0"/>
          <a:fontRef idx="minor"/>
        </p:style>
        <p:txBody>
          <a:bodyPr lIns="0" rIns="0" tIns="0" bIns="0" anchor="t">
            <a:noAutofit/>
          </a:bodyPr>
          <a:p>
            <a:pPr>
              <a:lnSpc>
                <a:spcPct val="140000"/>
              </a:lnSpc>
              <a:spcAft>
                <a:spcPts val="499"/>
              </a:spcAft>
              <a:tabLst>
                <a:tab algn="l" pos="0"/>
              </a:tabLst>
            </a:pPr>
            <a:r>
              <a:rPr b="0" lang="en" sz="1800" spc="-1" strike="noStrike">
                <a:solidFill>
                  <a:srgbClr val="ee0000"/>
                </a:solidFill>
                <a:latin typeface="Red Hat Display"/>
                <a:ea typeface="Red Hat Display"/>
              </a:rPr>
              <a:t>Integration of automation into</a:t>
            </a:r>
            <a:br/>
            <a:r>
              <a:rPr b="0" lang="en" sz="1800" spc="-1" strike="noStrike">
                <a:solidFill>
                  <a:srgbClr val="ee0000"/>
                </a:solidFill>
                <a:latin typeface="Red Hat Display"/>
                <a:ea typeface="Red Hat Display"/>
              </a:rPr>
              <a:t>larger workflows</a:t>
            </a:r>
            <a:endParaRPr b="0" lang="en-US" sz="1800" spc="-1" strike="noStrike">
              <a:latin typeface="Arial"/>
            </a:endParaRPr>
          </a:p>
        </p:txBody>
      </p:sp>
      <p:sp>
        <p:nvSpPr>
          <p:cNvPr id="1306" name="Google Shape;1022;p58"/>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nSpc>
                <a:spcPct val="130000"/>
              </a:lnSpc>
              <a:tabLst>
                <a:tab algn="l" pos="0"/>
              </a:tabLst>
            </a:pPr>
            <a:r>
              <a:rPr b="0" lang="en" sz="2800" spc="-1" strike="noStrike">
                <a:solidFill>
                  <a:srgbClr val="000000"/>
                </a:solidFill>
                <a:latin typeface="Red Hat Display"/>
                <a:ea typeface="Red Hat Display"/>
              </a:rPr>
              <a:t>API</a:t>
            </a:r>
            <a:endParaRPr b="0" lang="en-US" sz="2800" spc="-1" strike="noStrike">
              <a:latin typeface="Arial"/>
            </a:endParaRPr>
          </a:p>
        </p:txBody>
      </p:sp>
      <p:sp>
        <p:nvSpPr>
          <p:cNvPr id="1307"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Operate</a:t>
            </a:r>
            <a:endParaRPr b="0" lang="en-US" sz="1000" spc="-1" strike="noStrike">
              <a:latin typeface="Arial"/>
            </a:endParaRPr>
          </a:p>
        </p:txBody>
      </p:sp>
      <p:sp>
        <p:nvSpPr>
          <p:cNvPr id="1308"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85C10BD8-31E7-4BD5-BEF1-973EB9E71EF7}"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1309" name="Google Shape;1025;p58"/>
          <p:cNvSpPr/>
          <p:nvPr/>
        </p:nvSpPr>
        <p:spPr>
          <a:xfrm>
            <a:off x="884880" y="2857680"/>
            <a:ext cx="4082400" cy="2399760"/>
          </a:xfrm>
          <a:prstGeom prst="rect">
            <a:avLst/>
          </a:prstGeom>
          <a:noFill/>
          <a:ln w="0">
            <a:noFill/>
          </a:ln>
        </p:spPr>
        <p:style>
          <a:lnRef idx="0"/>
          <a:fillRef idx="0"/>
          <a:effectRef idx="0"/>
          <a:fontRef idx="minor"/>
        </p:style>
        <p:txBody>
          <a:bodyPr lIns="0" rIns="0" tIns="0" bIns="0" anchor="t">
            <a:noAutofit/>
          </a:bodyPr>
          <a:p>
            <a:pPr marL="182880" indent="-192960">
              <a:lnSpc>
                <a:spcPct val="140000"/>
              </a:lnSpc>
              <a:buClr>
                <a:srgbClr val="ee0000"/>
              </a:buClr>
              <a:buFont typeface="Red Hat Display"/>
              <a:buChar char="▸"/>
            </a:pPr>
            <a:r>
              <a:rPr b="0" lang="en" sz="1400" spc="-1" strike="noStrike">
                <a:solidFill>
                  <a:srgbClr val="000000"/>
                </a:solidFill>
                <a:latin typeface="Red Hat Display"/>
                <a:ea typeface="Red Hat Display"/>
              </a:rPr>
              <a:t>The API provides programmatic access to the automation via a defined interface.</a:t>
            </a:r>
            <a:endParaRPr b="0" lang="en-US" sz="1400" spc="-1" strike="noStrike">
              <a:latin typeface="Arial"/>
            </a:endParaRPr>
          </a:p>
          <a:p>
            <a:pPr marL="182880" indent="-192960">
              <a:lnSpc>
                <a:spcPct val="140000"/>
              </a:lnSpc>
              <a:spcBef>
                <a:spcPts val="1500"/>
              </a:spcBef>
              <a:buClr>
                <a:srgbClr val="ee0000"/>
              </a:buClr>
              <a:buFont typeface="Red Hat Display"/>
              <a:buChar char="▸"/>
            </a:pPr>
            <a:r>
              <a:rPr b="0" lang="en" sz="1400" spc="-1" strike="noStrike">
                <a:solidFill>
                  <a:srgbClr val="000000"/>
                </a:solidFill>
                <a:latin typeface="Red Hat Display"/>
                <a:ea typeface="Red Hat Display"/>
              </a:rPr>
              <a:t>Underneath it is still powered by the same bits and pieces which are at the core: workflows, inventories, etc. </a:t>
            </a:r>
            <a:endParaRPr b="0" lang="en-US" sz="1400" spc="-1" strike="noStrike">
              <a:latin typeface="Arial"/>
            </a:endParaRPr>
          </a:p>
          <a:p>
            <a:pPr marL="182880" indent="-192960">
              <a:lnSpc>
                <a:spcPct val="140000"/>
              </a:lnSpc>
              <a:spcBef>
                <a:spcPts val="1500"/>
              </a:spcBef>
              <a:spcAft>
                <a:spcPts val="1500"/>
              </a:spcAft>
              <a:buClr>
                <a:srgbClr val="ee0000"/>
              </a:buClr>
              <a:buFont typeface="Red Hat Display"/>
              <a:buChar char="▸"/>
            </a:pPr>
            <a:r>
              <a:rPr b="0" lang="en" sz="1400" spc="-1" strike="noStrike">
                <a:solidFill>
                  <a:srgbClr val="000000"/>
                </a:solidFill>
                <a:latin typeface="Red Hat Display"/>
                <a:ea typeface="Red Hat Display"/>
              </a:rPr>
              <a:t>It offers simple integration into other tools like</a:t>
            </a:r>
            <a:br/>
            <a:r>
              <a:rPr b="0" lang="en" sz="1400" spc="-1" strike="noStrike">
                <a:solidFill>
                  <a:srgbClr val="000000"/>
                </a:solidFill>
                <a:latin typeface="Red Hat Display"/>
                <a:ea typeface="Red Hat Display"/>
              </a:rPr>
              <a:t>ITSM, SOAR, etc.</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58" name="Google Shape;249;p24"/>
          <p:cNvSpPr/>
          <p:nvPr/>
        </p:nvSpPr>
        <p:spPr>
          <a:xfrm>
            <a:off x="2732400" y="2464200"/>
            <a:ext cx="6756480" cy="6757920"/>
          </a:xfrm>
          <a:prstGeom prst="ellipse">
            <a:avLst/>
          </a:prstGeom>
          <a:noFill/>
          <a:ln cap="rnd" w="19050">
            <a:solidFill>
              <a:srgbClr val="ee0000"/>
            </a:solidFill>
            <a:prstDash val="dot"/>
            <a:round/>
          </a:ln>
        </p:spPr>
        <p:style>
          <a:lnRef idx="0"/>
          <a:fillRef idx="0"/>
          <a:effectRef idx="0"/>
          <a:fontRef idx="minor"/>
        </p:style>
      </p:sp>
      <p:sp>
        <p:nvSpPr>
          <p:cNvPr id="659" name="Google Shape;250;p24"/>
          <p:cNvSpPr/>
          <p:nvPr/>
        </p:nvSpPr>
        <p:spPr>
          <a:xfrm>
            <a:off x="3660120" y="3350520"/>
            <a:ext cx="4889160" cy="4890240"/>
          </a:xfrm>
          <a:prstGeom prst="ellipse">
            <a:avLst/>
          </a:prstGeom>
          <a:noFill/>
          <a:ln cap="rnd" w="19050">
            <a:solidFill>
              <a:srgbClr val="bfbfbf"/>
            </a:solidFill>
            <a:prstDash val="dot"/>
            <a:round/>
          </a:ln>
        </p:spPr>
        <p:style>
          <a:lnRef idx="0"/>
          <a:fillRef idx="0"/>
          <a:effectRef idx="0"/>
          <a:fontRef idx="minor"/>
        </p:style>
      </p:sp>
      <p:sp>
        <p:nvSpPr>
          <p:cNvPr id="660" name="Google Shape;251;p24"/>
          <p:cNvSpPr/>
          <p:nvPr/>
        </p:nvSpPr>
        <p:spPr>
          <a:xfrm>
            <a:off x="4504680" y="4267080"/>
            <a:ext cx="3175560" cy="3176640"/>
          </a:xfrm>
          <a:prstGeom prst="ellipse">
            <a:avLst/>
          </a:prstGeom>
          <a:noFill/>
          <a:ln cap="rnd" w="19050">
            <a:solidFill>
              <a:srgbClr val="808080"/>
            </a:solidFill>
            <a:prstDash val="dot"/>
            <a:round/>
          </a:ln>
        </p:spPr>
        <p:style>
          <a:lnRef idx="0"/>
          <a:fillRef idx="0"/>
          <a:effectRef idx="0"/>
          <a:fontRef idx="minor"/>
        </p:style>
      </p:sp>
      <p:sp>
        <p:nvSpPr>
          <p:cNvPr id="661" name="Google Shape;252;p24"/>
          <p:cNvSpPr/>
          <p:nvPr/>
        </p:nvSpPr>
        <p:spPr>
          <a:xfrm>
            <a:off x="5704200" y="3886200"/>
            <a:ext cx="722520" cy="722880"/>
          </a:xfrm>
          <a:prstGeom prst="ellipse">
            <a:avLst/>
          </a:prstGeom>
          <a:solidFill>
            <a:srgbClr val="ffffff"/>
          </a:solidFill>
          <a:ln w="0">
            <a:noFill/>
          </a:ln>
        </p:spPr>
        <p:style>
          <a:lnRef idx="0"/>
          <a:fillRef idx="0"/>
          <a:effectRef idx="0"/>
          <a:fontRef idx="minor"/>
        </p:style>
      </p:sp>
      <p:sp>
        <p:nvSpPr>
          <p:cNvPr id="662" name="PlaceHolder 1"/>
          <p:cNvSpPr>
            <a:spLocks noGrp="1"/>
          </p:cNvSpPr>
          <p:nvPr>
            <p:ph type="subTitle"/>
          </p:nvPr>
        </p:nvSpPr>
        <p:spPr>
          <a:xfrm>
            <a:off x="884880" y="1653480"/>
            <a:ext cx="10418760" cy="291240"/>
          </a:xfrm>
          <a:prstGeom prst="rect">
            <a:avLst/>
          </a:prstGeom>
          <a:noFill/>
          <a:ln w="0">
            <a:noFill/>
          </a:ln>
        </p:spPr>
        <p:txBody>
          <a:bodyPr lIns="0" rIns="0" tIns="0" bIns="0" anchor="t">
            <a:noAutofit/>
          </a:bodyPr>
          <a:p>
            <a:pPr>
              <a:lnSpc>
                <a:spcPct val="140000"/>
              </a:lnSpc>
              <a:spcAft>
                <a:spcPts val="499"/>
              </a:spcAft>
              <a:tabLst>
                <a:tab algn="l" pos="0"/>
              </a:tabLst>
            </a:pPr>
            <a:r>
              <a:rPr b="0" lang="en" sz="1800" spc="-1" strike="noStrike">
                <a:solidFill>
                  <a:srgbClr val="ee0000"/>
                </a:solidFill>
                <a:latin typeface="Red Hat Display"/>
                <a:ea typeface="Red Hat Display"/>
              </a:rPr>
              <a:t>Different teams a single platform</a:t>
            </a:r>
            <a:endParaRPr b="0" lang="en-US" sz="1800" spc="-1" strike="noStrike">
              <a:latin typeface="Arial"/>
            </a:endParaRPr>
          </a:p>
        </p:txBody>
      </p:sp>
      <p:sp>
        <p:nvSpPr>
          <p:cNvPr id="663" name="PlaceHolder 2"/>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a:t>
            </a:r>
            <a:endParaRPr b="0" lang="en-US" sz="1000" spc="-1" strike="noStrike">
              <a:latin typeface="Arial"/>
            </a:endParaRPr>
          </a:p>
        </p:txBody>
      </p:sp>
      <p:sp>
        <p:nvSpPr>
          <p:cNvPr id="664" name="PlaceHolder 3"/>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E01C91F2-F706-4BAE-AACB-0871B5FA58A6}"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665" name="PlaceHolder 4"/>
          <p:cNvSpPr>
            <a:spLocks noGrp="1"/>
          </p:cNvSpPr>
          <p:nvPr>
            <p:ph type="title"/>
          </p:nvPr>
        </p:nvSpPr>
        <p:spPr>
          <a:xfrm>
            <a:off x="884880" y="1100520"/>
            <a:ext cx="10418760" cy="552600"/>
          </a:xfrm>
          <a:prstGeom prst="rect">
            <a:avLst/>
          </a:prstGeom>
          <a:noFill/>
          <a:ln w="0">
            <a:noFill/>
          </a:ln>
        </p:spPr>
        <p:txBody>
          <a:bodyPr lIns="0" rIns="0" tIns="0" bIns="0" anchor="t">
            <a:noAutofit/>
          </a:bodyPr>
          <a:p>
            <a:pPr>
              <a:lnSpc>
                <a:spcPct val="130000"/>
              </a:lnSpc>
              <a:tabLst>
                <a:tab algn="l" pos="0"/>
              </a:tabLst>
            </a:pPr>
            <a:r>
              <a:rPr b="0" lang="en" sz="2800" spc="-1" strike="noStrike">
                <a:solidFill>
                  <a:srgbClr val="000000"/>
                </a:solidFill>
                <a:latin typeface="Red Hat Display"/>
                <a:ea typeface="Red Hat Display"/>
              </a:rPr>
              <a:t>Break down silos</a:t>
            </a:r>
            <a:endParaRPr b="0" lang="en-US" sz="2800" spc="-1" strike="noStrike">
              <a:latin typeface="Arial"/>
            </a:endParaRPr>
          </a:p>
        </p:txBody>
      </p:sp>
      <p:sp>
        <p:nvSpPr>
          <p:cNvPr id="666" name="Google Shape;257;p24"/>
          <p:cNvSpPr/>
          <p:nvPr/>
        </p:nvSpPr>
        <p:spPr>
          <a:xfrm>
            <a:off x="4170960" y="5142600"/>
            <a:ext cx="3739320" cy="659520"/>
          </a:xfrm>
          <a:prstGeom prst="rect">
            <a:avLst/>
          </a:prstGeom>
          <a:solidFill>
            <a:srgbClr val="ffffff"/>
          </a:solidFill>
          <a:ln w="0">
            <a:noFill/>
          </a:ln>
        </p:spPr>
        <p:style>
          <a:lnRef idx="0"/>
          <a:fillRef idx="0"/>
          <a:effectRef idx="0"/>
          <a:fontRef idx="minor"/>
        </p:style>
      </p:sp>
      <p:sp>
        <p:nvSpPr>
          <p:cNvPr id="667" name="Google Shape;258;p24"/>
          <p:cNvSpPr/>
          <p:nvPr/>
        </p:nvSpPr>
        <p:spPr>
          <a:xfrm>
            <a:off x="1733040" y="5672520"/>
            <a:ext cx="8265240" cy="1184760"/>
          </a:xfrm>
          <a:prstGeom prst="rect">
            <a:avLst/>
          </a:prstGeom>
          <a:solidFill>
            <a:srgbClr val="ffffff"/>
          </a:solidFill>
          <a:ln w="0">
            <a:noFill/>
          </a:ln>
        </p:spPr>
        <p:style>
          <a:lnRef idx="0"/>
          <a:fillRef idx="0"/>
          <a:effectRef idx="0"/>
          <a:fontRef idx="minor"/>
        </p:style>
      </p:sp>
      <p:sp>
        <p:nvSpPr>
          <p:cNvPr id="668" name="Google Shape;259;p24"/>
          <p:cNvSpPr/>
          <p:nvPr/>
        </p:nvSpPr>
        <p:spPr>
          <a:xfrm rot="21055200">
            <a:off x="5409720" y="2047320"/>
            <a:ext cx="1372320" cy="1372320"/>
          </a:xfrm>
          <a:prstGeom prst="ellipse">
            <a:avLst/>
          </a:prstGeom>
          <a:solidFill>
            <a:srgbClr val="ffffff"/>
          </a:solidFill>
          <a:ln cap="rnd" w="19050">
            <a:solidFill>
              <a:srgbClr val="ff0000"/>
            </a:solidFill>
            <a:prstDash val="dot"/>
            <a:round/>
          </a:ln>
        </p:spPr>
        <p:style>
          <a:lnRef idx="0"/>
          <a:fillRef idx="0"/>
          <a:effectRef idx="0"/>
          <a:fontRef idx="minor"/>
        </p:style>
      </p:sp>
      <p:sp>
        <p:nvSpPr>
          <p:cNvPr id="669" name="Google Shape;260;p24"/>
          <p:cNvSpPr/>
          <p:nvPr/>
        </p:nvSpPr>
        <p:spPr>
          <a:xfrm rot="21430800">
            <a:off x="2653920" y="3435840"/>
            <a:ext cx="1527480" cy="1527840"/>
          </a:xfrm>
          <a:prstGeom prst="ellipse">
            <a:avLst/>
          </a:prstGeom>
          <a:solidFill>
            <a:srgbClr val="ffffff"/>
          </a:solidFill>
          <a:ln cap="rnd" w="19050">
            <a:solidFill>
              <a:srgbClr val="ff0000"/>
            </a:solidFill>
            <a:prstDash val="dot"/>
            <a:round/>
          </a:ln>
        </p:spPr>
        <p:style>
          <a:lnRef idx="0"/>
          <a:fillRef idx="0"/>
          <a:effectRef idx="0"/>
          <a:fontRef idx="minor"/>
        </p:style>
      </p:sp>
      <p:sp>
        <p:nvSpPr>
          <p:cNvPr id="670" name="Google Shape;261;p24"/>
          <p:cNvSpPr/>
          <p:nvPr/>
        </p:nvSpPr>
        <p:spPr>
          <a:xfrm>
            <a:off x="5722920" y="2995920"/>
            <a:ext cx="741960" cy="740880"/>
          </a:xfrm>
          <a:prstGeom prst="ellipse">
            <a:avLst/>
          </a:prstGeom>
          <a:solidFill>
            <a:schemeClr val="accent1"/>
          </a:solidFill>
          <a:ln w="19050">
            <a:solidFill>
              <a:srgbClr val="ee0000"/>
            </a:solidFill>
            <a:round/>
          </a:ln>
        </p:spPr>
        <p:style>
          <a:lnRef idx="0"/>
          <a:fillRef idx="0"/>
          <a:effectRef idx="0"/>
          <a:fontRef idx="minor"/>
        </p:style>
      </p:sp>
      <p:sp>
        <p:nvSpPr>
          <p:cNvPr id="671" name="Google Shape;262;p24"/>
          <p:cNvSpPr/>
          <p:nvPr/>
        </p:nvSpPr>
        <p:spPr>
          <a:xfrm>
            <a:off x="3660480" y="4191480"/>
            <a:ext cx="722520" cy="721800"/>
          </a:xfrm>
          <a:prstGeom prst="ellipse">
            <a:avLst/>
          </a:prstGeom>
          <a:solidFill>
            <a:schemeClr val="accent1"/>
          </a:solidFill>
          <a:ln w="19050">
            <a:solidFill>
              <a:srgbClr val="ee0000"/>
            </a:solidFill>
            <a:round/>
          </a:ln>
        </p:spPr>
        <p:style>
          <a:lnRef idx="0"/>
          <a:fillRef idx="0"/>
          <a:effectRef idx="0"/>
          <a:fontRef idx="minor"/>
        </p:style>
      </p:sp>
      <p:sp>
        <p:nvSpPr>
          <p:cNvPr id="672" name="Google Shape;263;p24"/>
          <p:cNvSpPr/>
          <p:nvPr/>
        </p:nvSpPr>
        <p:spPr>
          <a:xfrm>
            <a:off x="5441760" y="2587320"/>
            <a:ext cx="1303920" cy="293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 sz="1200" spc="-1" strike="noStrike">
                <a:solidFill>
                  <a:srgbClr val="000000"/>
                </a:solidFill>
                <a:latin typeface="Red Hat Display Medium"/>
                <a:ea typeface="Red Hat Display Medium"/>
              </a:rPr>
              <a:t>Cloud</a:t>
            </a:r>
            <a:endParaRPr b="0" lang="en-US" sz="1200" spc="-1" strike="noStrike">
              <a:latin typeface="Arial"/>
            </a:endParaRPr>
          </a:p>
        </p:txBody>
      </p:sp>
      <p:sp>
        <p:nvSpPr>
          <p:cNvPr id="673" name="Google Shape;264;p24"/>
          <p:cNvSpPr/>
          <p:nvPr/>
        </p:nvSpPr>
        <p:spPr>
          <a:xfrm>
            <a:off x="5214600" y="2315520"/>
            <a:ext cx="482400" cy="481680"/>
          </a:xfrm>
          <a:prstGeom prst="ellipse">
            <a:avLst/>
          </a:prstGeom>
          <a:solidFill>
            <a:srgbClr val="ffffff"/>
          </a:solidFill>
          <a:ln w="9525">
            <a:solidFill>
              <a:srgbClr val="ff0000"/>
            </a:solidFill>
            <a:round/>
          </a:ln>
        </p:spPr>
        <p:style>
          <a:lnRef idx="0"/>
          <a:fillRef idx="0"/>
          <a:effectRef idx="0"/>
          <a:fontRef idx="minor"/>
        </p:style>
      </p:sp>
      <p:pic>
        <p:nvPicPr>
          <p:cNvPr id="674" name="Google Shape;265;p24" descr=""/>
          <p:cNvPicPr/>
          <p:nvPr/>
        </p:nvPicPr>
        <p:blipFill>
          <a:blip r:embed="rId1"/>
          <a:stretch/>
        </p:blipFill>
        <p:spPr>
          <a:xfrm>
            <a:off x="4284720" y="5086440"/>
            <a:ext cx="722520" cy="722520"/>
          </a:xfrm>
          <a:prstGeom prst="rect">
            <a:avLst/>
          </a:prstGeom>
          <a:ln w="0">
            <a:noFill/>
          </a:ln>
        </p:spPr>
      </p:pic>
      <p:sp>
        <p:nvSpPr>
          <p:cNvPr id="675" name="Google Shape;266;p24"/>
          <p:cNvSpPr/>
          <p:nvPr/>
        </p:nvSpPr>
        <p:spPr>
          <a:xfrm>
            <a:off x="5101200" y="5838480"/>
            <a:ext cx="1027800" cy="1443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 sz="1200" spc="-1" strike="noStrike">
                <a:solidFill>
                  <a:srgbClr val="000000"/>
                </a:solidFill>
                <a:latin typeface="Red Hat Display"/>
                <a:ea typeface="Red Hat Display"/>
              </a:rPr>
              <a:t>IT ops</a:t>
            </a:r>
            <a:endParaRPr b="0" lang="en-US" sz="1200" spc="-1" strike="noStrike">
              <a:latin typeface="Arial"/>
            </a:endParaRPr>
          </a:p>
        </p:txBody>
      </p:sp>
      <p:sp>
        <p:nvSpPr>
          <p:cNvPr id="676" name="Google Shape;267;p24"/>
          <p:cNvSpPr/>
          <p:nvPr/>
        </p:nvSpPr>
        <p:spPr>
          <a:xfrm>
            <a:off x="3959280" y="5838480"/>
            <a:ext cx="1456200" cy="1443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 sz="1200" spc="-1" strike="noStrike">
                <a:solidFill>
                  <a:srgbClr val="000000"/>
                </a:solidFill>
                <a:latin typeface="Red Hat Display"/>
                <a:ea typeface="Red Hat Display"/>
              </a:rPr>
              <a:t>Devs/DevOps</a:t>
            </a:r>
            <a:endParaRPr b="0" lang="en-US" sz="1200" spc="-1" strike="noStrike">
              <a:latin typeface="Arial"/>
            </a:endParaRPr>
          </a:p>
        </p:txBody>
      </p:sp>
      <p:sp>
        <p:nvSpPr>
          <p:cNvPr id="677" name="Google Shape;268;p24"/>
          <p:cNvSpPr/>
          <p:nvPr/>
        </p:nvSpPr>
        <p:spPr>
          <a:xfrm>
            <a:off x="5988960" y="5838480"/>
            <a:ext cx="1108440" cy="1443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 sz="1200" spc="-1" strike="noStrike">
                <a:solidFill>
                  <a:srgbClr val="000000"/>
                </a:solidFill>
                <a:latin typeface="Red Hat Display"/>
                <a:ea typeface="Red Hat Display"/>
              </a:rPr>
              <a:t>SecOps</a:t>
            </a:r>
            <a:endParaRPr b="0" lang="en-US" sz="1200" spc="-1" strike="noStrike">
              <a:latin typeface="Arial"/>
            </a:endParaRPr>
          </a:p>
        </p:txBody>
      </p:sp>
      <p:sp>
        <p:nvSpPr>
          <p:cNvPr id="678" name="Google Shape;269;p24"/>
          <p:cNvSpPr/>
          <p:nvPr/>
        </p:nvSpPr>
        <p:spPr>
          <a:xfrm>
            <a:off x="6836400" y="5838480"/>
            <a:ext cx="1269360" cy="1443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 sz="1200" spc="-1" strike="noStrike">
                <a:solidFill>
                  <a:srgbClr val="000000"/>
                </a:solidFill>
                <a:latin typeface="Red Hat Display"/>
                <a:ea typeface="Red Hat Display"/>
              </a:rPr>
              <a:t>Network ops</a:t>
            </a:r>
            <a:endParaRPr b="0" lang="en-US" sz="1200" spc="-1" strike="noStrike">
              <a:latin typeface="Arial"/>
            </a:endParaRPr>
          </a:p>
        </p:txBody>
      </p:sp>
      <p:pic>
        <p:nvPicPr>
          <p:cNvPr id="679" name="Google Shape;270;p24" descr=""/>
          <p:cNvPicPr/>
          <p:nvPr/>
        </p:nvPicPr>
        <p:blipFill>
          <a:blip r:embed="rId2"/>
          <a:stretch/>
        </p:blipFill>
        <p:spPr>
          <a:xfrm>
            <a:off x="6130800" y="5076720"/>
            <a:ext cx="741960" cy="741960"/>
          </a:xfrm>
          <a:prstGeom prst="rect">
            <a:avLst/>
          </a:prstGeom>
          <a:ln w="0">
            <a:noFill/>
          </a:ln>
        </p:spPr>
      </p:pic>
      <p:pic>
        <p:nvPicPr>
          <p:cNvPr id="680" name="Google Shape;271;p24" descr=""/>
          <p:cNvPicPr/>
          <p:nvPr/>
        </p:nvPicPr>
        <p:blipFill>
          <a:blip r:embed="rId3"/>
          <a:stretch/>
        </p:blipFill>
        <p:spPr>
          <a:xfrm>
            <a:off x="5203080" y="5076720"/>
            <a:ext cx="741960" cy="741960"/>
          </a:xfrm>
          <a:prstGeom prst="rect">
            <a:avLst/>
          </a:prstGeom>
          <a:ln w="0">
            <a:noFill/>
          </a:ln>
        </p:spPr>
      </p:pic>
      <p:pic>
        <p:nvPicPr>
          <p:cNvPr id="681" name="Google Shape;272;p24" descr=""/>
          <p:cNvPicPr/>
          <p:nvPr/>
        </p:nvPicPr>
        <p:blipFill>
          <a:blip r:embed="rId4"/>
          <a:stretch/>
        </p:blipFill>
        <p:spPr>
          <a:xfrm>
            <a:off x="7058520" y="5076720"/>
            <a:ext cx="741960" cy="741960"/>
          </a:xfrm>
          <a:prstGeom prst="rect">
            <a:avLst/>
          </a:prstGeom>
          <a:ln w="0">
            <a:noFill/>
          </a:ln>
        </p:spPr>
      </p:pic>
      <p:pic>
        <p:nvPicPr>
          <p:cNvPr id="682" name="Google Shape;273;p24" descr=""/>
          <p:cNvPicPr/>
          <p:nvPr/>
        </p:nvPicPr>
        <p:blipFill>
          <a:blip r:embed="rId5"/>
          <a:stretch/>
        </p:blipFill>
        <p:spPr>
          <a:xfrm>
            <a:off x="5677920" y="3763800"/>
            <a:ext cx="741960" cy="741960"/>
          </a:xfrm>
          <a:prstGeom prst="rect">
            <a:avLst/>
          </a:prstGeom>
          <a:ln w="0">
            <a:noFill/>
          </a:ln>
        </p:spPr>
      </p:pic>
      <p:sp>
        <p:nvSpPr>
          <p:cNvPr id="683" name="Google Shape;274;p24"/>
          <p:cNvSpPr/>
          <p:nvPr/>
        </p:nvSpPr>
        <p:spPr>
          <a:xfrm>
            <a:off x="5450760" y="4514040"/>
            <a:ext cx="1269360" cy="1443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 sz="1200" spc="-1" strike="noStrike">
                <a:solidFill>
                  <a:srgbClr val="000000"/>
                </a:solidFill>
                <a:latin typeface="Red Hat Display"/>
                <a:ea typeface="Red Hat Display"/>
              </a:rPr>
              <a:t>Line of business</a:t>
            </a:r>
            <a:endParaRPr b="0" lang="en-US" sz="1200" spc="-1" strike="noStrike">
              <a:latin typeface="Arial"/>
            </a:endParaRPr>
          </a:p>
        </p:txBody>
      </p:sp>
      <p:sp>
        <p:nvSpPr>
          <p:cNvPr id="684" name="Google Shape;275;p24"/>
          <p:cNvSpPr/>
          <p:nvPr/>
        </p:nvSpPr>
        <p:spPr>
          <a:xfrm rot="16200000">
            <a:off x="5948640" y="4151880"/>
            <a:ext cx="213840" cy="1696320"/>
          </a:xfrm>
          <a:custGeom>
            <a:avLst/>
            <a:gdLst/>
            <a:ahLst/>
            <a:rect l="l" t="t" r="r" b="b"/>
            <a:pathLst>
              <a:path w="7984" h="78662">
                <a:moveTo>
                  <a:pt x="0" y="0"/>
                </a:moveTo>
                <a:lnTo>
                  <a:pt x="7984" y="0"/>
                </a:lnTo>
                <a:lnTo>
                  <a:pt x="7984" y="78559"/>
                </a:lnTo>
                <a:lnTo>
                  <a:pt x="45" y="78662"/>
                </a:lnTo>
              </a:path>
            </a:pathLst>
          </a:custGeom>
          <a:noFill/>
          <a:ln w="9525">
            <a:solidFill>
              <a:srgbClr val="ee0000"/>
            </a:solidFill>
            <a:round/>
            <a:headEnd len="med" type="oval" w="med"/>
            <a:tailEnd len="med" type="oval" w="med"/>
          </a:ln>
        </p:spPr>
        <p:style>
          <a:lnRef idx="0"/>
          <a:fillRef idx="0"/>
          <a:effectRef idx="0"/>
          <a:fontRef idx="minor"/>
        </p:style>
      </p:sp>
      <p:sp>
        <p:nvSpPr>
          <p:cNvPr id="685" name="Google Shape;276;p24"/>
          <p:cNvSpPr/>
          <p:nvPr/>
        </p:nvSpPr>
        <p:spPr>
          <a:xfrm rot="10800000">
            <a:off x="6055560" y="4690440"/>
            <a:ext cx="360" cy="205560"/>
          </a:xfrm>
          <a:custGeom>
            <a:avLst/>
            <a:gdLst/>
            <a:ahLst/>
            <a:rect l="l" t="t" r="r" b="b"/>
            <a:pathLst>
              <a:path w="21600" h="21600">
                <a:moveTo>
                  <a:pt x="0" y="0"/>
                </a:moveTo>
                <a:lnTo>
                  <a:pt x="21600" y="21600"/>
                </a:lnTo>
              </a:path>
            </a:pathLst>
          </a:custGeom>
          <a:noFill/>
          <a:ln w="9525">
            <a:solidFill>
              <a:srgbClr val="ee0000"/>
            </a:solidFill>
            <a:round/>
            <a:tailEnd len="med" type="oval" w="med"/>
          </a:ln>
        </p:spPr>
        <p:style>
          <a:lnRef idx="0"/>
          <a:fillRef idx="0"/>
          <a:effectRef idx="0"/>
          <a:fontRef idx="minor"/>
        </p:style>
      </p:sp>
      <p:sp>
        <p:nvSpPr>
          <p:cNvPr id="686" name="Google Shape;277;p24"/>
          <p:cNvSpPr/>
          <p:nvPr/>
        </p:nvSpPr>
        <p:spPr>
          <a:xfrm>
            <a:off x="6434280" y="2315520"/>
            <a:ext cx="482400" cy="481680"/>
          </a:xfrm>
          <a:prstGeom prst="ellipse">
            <a:avLst/>
          </a:prstGeom>
          <a:solidFill>
            <a:srgbClr val="ffffff"/>
          </a:solidFill>
          <a:ln w="9525">
            <a:solidFill>
              <a:srgbClr val="ff0000"/>
            </a:solidFill>
            <a:round/>
          </a:ln>
        </p:spPr>
        <p:style>
          <a:lnRef idx="0"/>
          <a:fillRef idx="0"/>
          <a:effectRef idx="0"/>
          <a:fontRef idx="minor"/>
        </p:style>
      </p:sp>
      <p:sp>
        <p:nvSpPr>
          <p:cNvPr id="687" name="Google Shape;278;p24"/>
          <p:cNvSpPr/>
          <p:nvPr/>
        </p:nvSpPr>
        <p:spPr>
          <a:xfrm>
            <a:off x="2766240" y="4053240"/>
            <a:ext cx="1303920" cy="293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 sz="1200" spc="-1" strike="noStrike">
                <a:solidFill>
                  <a:srgbClr val="000000"/>
                </a:solidFill>
                <a:latin typeface="Red Hat Display Medium"/>
                <a:ea typeface="Red Hat Display Medium"/>
              </a:rPr>
              <a:t>Edge</a:t>
            </a:r>
            <a:endParaRPr b="0" lang="en-US" sz="1200" spc="-1" strike="noStrike">
              <a:latin typeface="Arial"/>
            </a:endParaRPr>
          </a:p>
        </p:txBody>
      </p:sp>
      <p:sp>
        <p:nvSpPr>
          <p:cNvPr id="688" name="Google Shape;279;p24"/>
          <p:cNvSpPr/>
          <p:nvPr/>
        </p:nvSpPr>
        <p:spPr>
          <a:xfrm flipH="1" rot="21239400">
            <a:off x="8039520" y="3435480"/>
            <a:ext cx="1527480" cy="1527840"/>
          </a:xfrm>
          <a:prstGeom prst="ellipse">
            <a:avLst/>
          </a:prstGeom>
          <a:solidFill>
            <a:srgbClr val="ffffff"/>
          </a:solidFill>
          <a:ln cap="rnd" w="19050">
            <a:solidFill>
              <a:srgbClr val="ff0000"/>
            </a:solidFill>
            <a:prstDash val="dot"/>
            <a:round/>
          </a:ln>
        </p:spPr>
        <p:style>
          <a:lnRef idx="0"/>
          <a:fillRef idx="0"/>
          <a:effectRef idx="0"/>
          <a:fontRef idx="minor"/>
        </p:style>
      </p:sp>
      <p:sp>
        <p:nvSpPr>
          <p:cNvPr id="689" name="Google Shape;280;p24"/>
          <p:cNvSpPr/>
          <p:nvPr/>
        </p:nvSpPr>
        <p:spPr>
          <a:xfrm flipH="1">
            <a:off x="7838640" y="4191480"/>
            <a:ext cx="722520" cy="721800"/>
          </a:xfrm>
          <a:prstGeom prst="ellipse">
            <a:avLst/>
          </a:prstGeom>
          <a:solidFill>
            <a:schemeClr val="accent1"/>
          </a:solidFill>
          <a:ln w="19050">
            <a:solidFill>
              <a:srgbClr val="ee0000"/>
            </a:solidFill>
            <a:round/>
          </a:ln>
        </p:spPr>
        <p:style>
          <a:lnRef idx="0"/>
          <a:fillRef idx="0"/>
          <a:effectRef idx="0"/>
          <a:fontRef idx="minor"/>
        </p:style>
      </p:sp>
      <p:sp>
        <p:nvSpPr>
          <p:cNvPr id="690" name="Google Shape;281;p24"/>
          <p:cNvSpPr/>
          <p:nvPr/>
        </p:nvSpPr>
        <p:spPr>
          <a:xfrm flipH="1">
            <a:off x="8184240" y="4035600"/>
            <a:ext cx="1303920" cy="293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 sz="1200" spc="-1" strike="noStrike">
                <a:solidFill>
                  <a:srgbClr val="000000"/>
                </a:solidFill>
                <a:latin typeface="Red Hat Display Medium"/>
                <a:ea typeface="Red Hat Display Medium"/>
              </a:rPr>
              <a:t>Datacenter</a:t>
            </a:r>
            <a:endParaRPr b="0" lang="en-US" sz="1200" spc="-1" strike="noStrike">
              <a:latin typeface="Arial"/>
            </a:endParaRPr>
          </a:p>
        </p:txBody>
      </p:sp>
      <p:sp>
        <p:nvSpPr>
          <p:cNvPr id="691" name="Google Shape;282;p24"/>
          <p:cNvSpPr/>
          <p:nvPr/>
        </p:nvSpPr>
        <p:spPr>
          <a:xfrm>
            <a:off x="5633280" y="4896000"/>
            <a:ext cx="360" cy="205560"/>
          </a:xfrm>
          <a:custGeom>
            <a:avLst/>
            <a:gdLst/>
            <a:ahLst/>
            <a:rect l="l" t="t" r="r" b="b"/>
            <a:pathLst>
              <a:path w="21600" h="21600">
                <a:moveTo>
                  <a:pt x="0" y="0"/>
                </a:moveTo>
                <a:lnTo>
                  <a:pt x="21600" y="21600"/>
                </a:lnTo>
              </a:path>
            </a:pathLst>
          </a:custGeom>
          <a:noFill/>
          <a:ln w="9525">
            <a:solidFill>
              <a:srgbClr val="ee0000"/>
            </a:solidFill>
            <a:round/>
            <a:tailEnd len="med" type="oval" w="med"/>
          </a:ln>
        </p:spPr>
        <p:style>
          <a:lnRef idx="0"/>
          <a:fillRef idx="0"/>
          <a:effectRef idx="0"/>
          <a:fontRef idx="minor"/>
        </p:style>
      </p:sp>
      <p:sp>
        <p:nvSpPr>
          <p:cNvPr id="692" name="Google Shape;283;p24"/>
          <p:cNvSpPr/>
          <p:nvPr/>
        </p:nvSpPr>
        <p:spPr>
          <a:xfrm>
            <a:off x="6478920" y="4896000"/>
            <a:ext cx="360" cy="205560"/>
          </a:xfrm>
          <a:custGeom>
            <a:avLst/>
            <a:gdLst/>
            <a:ahLst/>
            <a:rect l="l" t="t" r="r" b="b"/>
            <a:pathLst>
              <a:path w="21600" h="21600">
                <a:moveTo>
                  <a:pt x="0" y="0"/>
                </a:moveTo>
                <a:lnTo>
                  <a:pt x="21600" y="21600"/>
                </a:lnTo>
              </a:path>
            </a:pathLst>
          </a:custGeom>
          <a:noFill/>
          <a:ln w="9525">
            <a:solidFill>
              <a:srgbClr val="ee0000"/>
            </a:solidFill>
            <a:round/>
            <a:tailEnd len="med" type="oval" w="med"/>
          </a:ln>
        </p:spPr>
        <p:style>
          <a:lnRef idx="0"/>
          <a:fillRef idx="0"/>
          <a:effectRef idx="0"/>
          <a:fontRef idx="minor"/>
        </p:style>
      </p:sp>
      <p:sp>
        <p:nvSpPr>
          <p:cNvPr id="693" name="Google Shape;284;p24"/>
          <p:cNvSpPr/>
          <p:nvPr/>
        </p:nvSpPr>
        <p:spPr>
          <a:xfrm flipH="1">
            <a:off x="8054280" y="2315520"/>
            <a:ext cx="2401560" cy="2930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 sz="1200" spc="-1" strike="noStrike">
                <a:solidFill>
                  <a:srgbClr val="ee0000"/>
                </a:solidFill>
                <a:latin typeface="Red Hat Display Medium"/>
                <a:ea typeface="Red Hat Display Medium"/>
              </a:rPr>
              <a:t>Consistent governance</a:t>
            </a:r>
            <a:endParaRPr b="0" lang="en-US" sz="1200" spc="-1" strike="noStrike">
              <a:latin typeface="Arial"/>
            </a:endParaRPr>
          </a:p>
        </p:txBody>
      </p:sp>
      <p:sp>
        <p:nvSpPr>
          <p:cNvPr id="694" name="Google Shape;285;p24"/>
          <p:cNvSpPr/>
          <p:nvPr/>
        </p:nvSpPr>
        <p:spPr>
          <a:xfrm>
            <a:off x="7587000" y="2466360"/>
            <a:ext cx="733680" cy="363600"/>
          </a:xfrm>
          <a:custGeom>
            <a:avLst/>
            <a:gdLst/>
            <a:ahLst/>
            <a:rect l="l" t="t" r="r" b="b"/>
            <a:pathLst>
              <a:path w="29383" h="14577">
                <a:moveTo>
                  <a:pt x="0" y="14577"/>
                </a:moveTo>
                <a:lnTo>
                  <a:pt x="14577" y="0"/>
                </a:lnTo>
                <a:lnTo>
                  <a:pt x="29383" y="0"/>
                </a:lnTo>
              </a:path>
            </a:pathLst>
          </a:custGeom>
          <a:noFill/>
          <a:ln w="9525">
            <a:solidFill>
              <a:srgbClr val="ee0000"/>
            </a:solidFill>
            <a:round/>
            <a:headEnd len="med" type="oval" w="med"/>
          </a:ln>
        </p:spPr>
        <p:style>
          <a:lnRef idx="0"/>
          <a:fillRef idx="0"/>
          <a:effectRef idx="0"/>
          <a:fontRef idx="minor"/>
        </p:style>
      </p:sp>
      <p:sp>
        <p:nvSpPr>
          <p:cNvPr id="695" name="Google Shape;286;p24"/>
          <p:cNvSpPr/>
          <p:nvPr/>
        </p:nvSpPr>
        <p:spPr>
          <a:xfrm>
            <a:off x="3368520" y="3256560"/>
            <a:ext cx="482400" cy="481680"/>
          </a:xfrm>
          <a:prstGeom prst="ellipse">
            <a:avLst/>
          </a:prstGeom>
          <a:solidFill>
            <a:srgbClr val="ffffff"/>
          </a:solidFill>
          <a:ln w="9525">
            <a:solidFill>
              <a:srgbClr val="ff0000"/>
            </a:solidFill>
            <a:round/>
          </a:ln>
        </p:spPr>
        <p:style>
          <a:lnRef idx="0"/>
          <a:fillRef idx="0"/>
          <a:effectRef idx="0"/>
          <a:fontRef idx="minor"/>
        </p:style>
      </p:sp>
      <p:sp>
        <p:nvSpPr>
          <p:cNvPr id="696" name="Google Shape;287;p24"/>
          <p:cNvSpPr/>
          <p:nvPr/>
        </p:nvSpPr>
        <p:spPr>
          <a:xfrm>
            <a:off x="2500920" y="3645000"/>
            <a:ext cx="482400" cy="481680"/>
          </a:xfrm>
          <a:prstGeom prst="ellipse">
            <a:avLst/>
          </a:prstGeom>
          <a:solidFill>
            <a:srgbClr val="ffffff"/>
          </a:solidFill>
          <a:ln w="9525">
            <a:solidFill>
              <a:srgbClr val="ff0000"/>
            </a:solidFill>
            <a:round/>
          </a:ln>
        </p:spPr>
        <p:style>
          <a:lnRef idx="0"/>
          <a:fillRef idx="0"/>
          <a:effectRef idx="0"/>
          <a:fontRef idx="minor"/>
        </p:style>
      </p:sp>
      <p:sp>
        <p:nvSpPr>
          <p:cNvPr id="697" name="Google Shape;288;p24"/>
          <p:cNvSpPr/>
          <p:nvPr/>
        </p:nvSpPr>
        <p:spPr>
          <a:xfrm>
            <a:off x="2684160" y="4501080"/>
            <a:ext cx="482400" cy="481680"/>
          </a:xfrm>
          <a:prstGeom prst="ellipse">
            <a:avLst/>
          </a:prstGeom>
          <a:solidFill>
            <a:srgbClr val="ffffff"/>
          </a:solidFill>
          <a:ln w="9525">
            <a:solidFill>
              <a:srgbClr val="ff0000"/>
            </a:solidFill>
            <a:round/>
          </a:ln>
        </p:spPr>
        <p:style>
          <a:lnRef idx="0"/>
          <a:fillRef idx="0"/>
          <a:effectRef idx="0"/>
          <a:fontRef idx="minor"/>
        </p:style>
      </p:sp>
      <p:sp>
        <p:nvSpPr>
          <p:cNvPr id="698" name="Google Shape;289;p24"/>
          <p:cNvSpPr/>
          <p:nvPr/>
        </p:nvSpPr>
        <p:spPr>
          <a:xfrm flipH="1">
            <a:off x="8324640" y="3262320"/>
            <a:ext cx="482400" cy="481680"/>
          </a:xfrm>
          <a:prstGeom prst="ellipse">
            <a:avLst/>
          </a:prstGeom>
          <a:solidFill>
            <a:srgbClr val="ffffff"/>
          </a:solidFill>
          <a:ln w="9525">
            <a:solidFill>
              <a:srgbClr val="ff0000"/>
            </a:solidFill>
            <a:round/>
          </a:ln>
        </p:spPr>
        <p:style>
          <a:lnRef idx="0"/>
          <a:fillRef idx="0"/>
          <a:effectRef idx="0"/>
          <a:fontRef idx="minor"/>
        </p:style>
      </p:sp>
      <p:sp>
        <p:nvSpPr>
          <p:cNvPr id="699" name="Google Shape;290;p24"/>
          <p:cNvSpPr/>
          <p:nvPr/>
        </p:nvSpPr>
        <p:spPr>
          <a:xfrm flipH="1">
            <a:off x="9236880" y="3661920"/>
            <a:ext cx="482400" cy="481680"/>
          </a:xfrm>
          <a:prstGeom prst="ellipse">
            <a:avLst/>
          </a:prstGeom>
          <a:solidFill>
            <a:srgbClr val="ffffff"/>
          </a:solidFill>
          <a:ln w="9525">
            <a:solidFill>
              <a:srgbClr val="ff0000"/>
            </a:solidFill>
            <a:round/>
          </a:ln>
        </p:spPr>
        <p:style>
          <a:lnRef idx="0"/>
          <a:fillRef idx="0"/>
          <a:effectRef idx="0"/>
          <a:fontRef idx="minor"/>
        </p:style>
      </p:sp>
      <p:sp>
        <p:nvSpPr>
          <p:cNvPr id="700" name="Google Shape;291;p24"/>
          <p:cNvSpPr/>
          <p:nvPr/>
        </p:nvSpPr>
        <p:spPr>
          <a:xfrm flipH="1">
            <a:off x="9009360" y="4506480"/>
            <a:ext cx="482400" cy="481680"/>
          </a:xfrm>
          <a:prstGeom prst="ellipse">
            <a:avLst/>
          </a:prstGeom>
          <a:solidFill>
            <a:srgbClr val="ffffff"/>
          </a:solidFill>
          <a:ln w="9525">
            <a:solidFill>
              <a:srgbClr val="ff0000"/>
            </a:solidFill>
            <a:round/>
          </a:ln>
        </p:spPr>
        <p:style>
          <a:lnRef idx="0"/>
          <a:fillRef idx="0"/>
          <a:effectRef idx="0"/>
          <a:fontRef idx="minor"/>
        </p:style>
      </p:sp>
      <p:pic>
        <p:nvPicPr>
          <p:cNvPr id="701" name="Google Shape;292;p24" descr=""/>
          <p:cNvPicPr/>
          <p:nvPr/>
        </p:nvPicPr>
        <p:blipFill>
          <a:blip r:embed="rId6"/>
          <a:stretch/>
        </p:blipFill>
        <p:spPr>
          <a:xfrm>
            <a:off x="2776680" y="4595760"/>
            <a:ext cx="291960" cy="291960"/>
          </a:xfrm>
          <a:prstGeom prst="rect">
            <a:avLst/>
          </a:prstGeom>
          <a:ln w="0">
            <a:noFill/>
          </a:ln>
        </p:spPr>
      </p:pic>
      <p:pic>
        <p:nvPicPr>
          <p:cNvPr id="702" name="Google Shape;293;p24" descr=""/>
          <p:cNvPicPr/>
          <p:nvPr/>
        </p:nvPicPr>
        <p:blipFill>
          <a:blip r:embed="rId7"/>
          <a:srcRect l="157" t="0" r="157" b="0"/>
          <a:stretch/>
        </p:blipFill>
        <p:spPr>
          <a:xfrm>
            <a:off x="3453840" y="3341520"/>
            <a:ext cx="312120" cy="312120"/>
          </a:xfrm>
          <a:prstGeom prst="rect">
            <a:avLst/>
          </a:prstGeom>
          <a:ln w="0">
            <a:noFill/>
          </a:ln>
        </p:spPr>
      </p:pic>
      <p:pic>
        <p:nvPicPr>
          <p:cNvPr id="703" name="Google Shape;294;p24" descr=""/>
          <p:cNvPicPr/>
          <p:nvPr/>
        </p:nvPicPr>
        <p:blipFill>
          <a:blip r:embed="rId8"/>
          <a:stretch/>
        </p:blipFill>
        <p:spPr>
          <a:xfrm>
            <a:off x="2555280" y="3686040"/>
            <a:ext cx="363600" cy="363600"/>
          </a:xfrm>
          <a:prstGeom prst="rect">
            <a:avLst/>
          </a:prstGeom>
          <a:ln w="0">
            <a:noFill/>
          </a:ln>
        </p:spPr>
      </p:pic>
      <p:pic>
        <p:nvPicPr>
          <p:cNvPr id="704" name="Google Shape;295;p24" descr=""/>
          <p:cNvPicPr/>
          <p:nvPr/>
        </p:nvPicPr>
        <p:blipFill>
          <a:blip r:embed="rId9"/>
          <a:srcRect l="157" t="0" r="157" b="0"/>
          <a:stretch/>
        </p:blipFill>
        <p:spPr>
          <a:xfrm>
            <a:off x="6519600" y="2400480"/>
            <a:ext cx="312120" cy="312120"/>
          </a:xfrm>
          <a:prstGeom prst="rect">
            <a:avLst/>
          </a:prstGeom>
          <a:ln w="0">
            <a:noFill/>
          </a:ln>
        </p:spPr>
      </p:pic>
      <p:pic>
        <p:nvPicPr>
          <p:cNvPr id="705" name="Google Shape;296;p24" descr=""/>
          <p:cNvPicPr/>
          <p:nvPr/>
        </p:nvPicPr>
        <p:blipFill>
          <a:blip r:embed="rId10"/>
          <a:stretch/>
        </p:blipFill>
        <p:spPr>
          <a:xfrm>
            <a:off x="5274000" y="2369160"/>
            <a:ext cx="363600" cy="363600"/>
          </a:xfrm>
          <a:prstGeom prst="rect">
            <a:avLst/>
          </a:prstGeom>
          <a:ln w="0">
            <a:noFill/>
          </a:ln>
        </p:spPr>
      </p:pic>
      <p:pic>
        <p:nvPicPr>
          <p:cNvPr id="706" name="Google Shape;297;p24" descr=""/>
          <p:cNvPicPr/>
          <p:nvPr/>
        </p:nvPicPr>
        <p:blipFill>
          <a:blip r:embed="rId11"/>
          <a:stretch/>
        </p:blipFill>
        <p:spPr>
          <a:xfrm>
            <a:off x="8384760" y="3321000"/>
            <a:ext cx="363600" cy="363600"/>
          </a:xfrm>
          <a:prstGeom prst="rect">
            <a:avLst/>
          </a:prstGeom>
          <a:ln w="0">
            <a:noFill/>
          </a:ln>
        </p:spPr>
      </p:pic>
      <p:pic>
        <p:nvPicPr>
          <p:cNvPr id="707" name="Google Shape;298;p24" descr=""/>
          <p:cNvPicPr/>
          <p:nvPr/>
        </p:nvPicPr>
        <p:blipFill>
          <a:blip r:embed="rId12"/>
          <a:stretch/>
        </p:blipFill>
        <p:spPr>
          <a:xfrm>
            <a:off x="9333000" y="3758040"/>
            <a:ext cx="291960" cy="291960"/>
          </a:xfrm>
          <a:prstGeom prst="rect">
            <a:avLst/>
          </a:prstGeom>
          <a:ln w="0">
            <a:noFill/>
          </a:ln>
        </p:spPr>
      </p:pic>
      <p:pic>
        <p:nvPicPr>
          <p:cNvPr id="708" name="Google Shape;299;p24" descr=""/>
          <p:cNvPicPr/>
          <p:nvPr/>
        </p:nvPicPr>
        <p:blipFill>
          <a:blip r:embed="rId13"/>
          <a:srcRect l="157" t="0" r="157" b="0"/>
          <a:stretch/>
        </p:blipFill>
        <p:spPr>
          <a:xfrm>
            <a:off x="9098280" y="4582440"/>
            <a:ext cx="312120" cy="312120"/>
          </a:xfrm>
          <a:prstGeom prst="rect">
            <a:avLst/>
          </a:prstGeom>
          <a:ln w="0">
            <a:noFill/>
          </a:ln>
        </p:spPr>
      </p:pic>
      <p:pic>
        <p:nvPicPr>
          <p:cNvPr id="709" name="Google Shape;300;p24" descr=""/>
          <p:cNvPicPr/>
          <p:nvPr/>
        </p:nvPicPr>
        <p:blipFill>
          <a:blip r:embed="rId14"/>
          <a:stretch/>
        </p:blipFill>
        <p:spPr>
          <a:xfrm>
            <a:off x="3697200" y="4174200"/>
            <a:ext cx="648360" cy="648360"/>
          </a:xfrm>
          <a:prstGeom prst="rect">
            <a:avLst/>
          </a:prstGeom>
          <a:ln w="0">
            <a:noFill/>
          </a:ln>
        </p:spPr>
      </p:pic>
      <p:pic>
        <p:nvPicPr>
          <p:cNvPr id="710" name="Google Shape;301;p24" descr=""/>
          <p:cNvPicPr/>
          <p:nvPr/>
        </p:nvPicPr>
        <p:blipFill>
          <a:blip r:embed="rId15"/>
          <a:stretch/>
        </p:blipFill>
        <p:spPr>
          <a:xfrm>
            <a:off x="5823720" y="3074760"/>
            <a:ext cx="535680" cy="535680"/>
          </a:xfrm>
          <a:prstGeom prst="rect">
            <a:avLst/>
          </a:prstGeom>
          <a:ln w="0">
            <a:noFill/>
          </a:ln>
        </p:spPr>
      </p:pic>
      <p:pic>
        <p:nvPicPr>
          <p:cNvPr id="711" name="Google Shape;302;p24" descr=""/>
          <p:cNvPicPr/>
          <p:nvPr/>
        </p:nvPicPr>
        <p:blipFill>
          <a:blip r:embed="rId16"/>
          <a:stretch/>
        </p:blipFill>
        <p:spPr>
          <a:xfrm>
            <a:off x="7999920" y="4346280"/>
            <a:ext cx="414360" cy="414360"/>
          </a:xfrm>
          <a:prstGeom prst="rect">
            <a:avLst/>
          </a:prstGeom>
          <a:ln w="0">
            <a:noFill/>
          </a:ln>
        </p:spPr>
      </p:pic>
      <p:sp>
        <p:nvSpPr>
          <p:cNvPr id="712" name="Google Shape;303;p24"/>
          <p:cNvSpPr/>
          <p:nvPr/>
        </p:nvSpPr>
        <p:spPr>
          <a:xfrm>
            <a:off x="5844240" y="1741320"/>
            <a:ext cx="482400" cy="481680"/>
          </a:xfrm>
          <a:prstGeom prst="ellipse">
            <a:avLst/>
          </a:prstGeom>
          <a:solidFill>
            <a:srgbClr val="ffffff"/>
          </a:solidFill>
          <a:ln w="9525">
            <a:solidFill>
              <a:srgbClr val="ff0000"/>
            </a:solidFill>
            <a:round/>
          </a:ln>
        </p:spPr>
        <p:style>
          <a:lnRef idx="0"/>
          <a:fillRef idx="0"/>
          <a:effectRef idx="0"/>
          <a:fontRef idx="minor"/>
        </p:style>
      </p:sp>
      <p:pic>
        <p:nvPicPr>
          <p:cNvPr id="713" name="Google Shape;304;p24" descr=""/>
          <p:cNvPicPr/>
          <p:nvPr/>
        </p:nvPicPr>
        <p:blipFill>
          <a:blip r:embed="rId17"/>
          <a:stretch/>
        </p:blipFill>
        <p:spPr>
          <a:xfrm>
            <a:off x="5936760" y="1836360"/>
            <a:ext cx="291960" cy="29196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0" name="Google Shape;1045;p60"/>
          <p:cNvSpPr/>
          <p:nvPr/>
        </p:nvSpPr>
        <p:spPr>
          <a:xfrm>
            <a:off x="0" y="1600200"/>
            <a:ext cx="12333960" cy="3656880"/>
          </a:xfrm>
          <a:prstGeom prst="rect">
            <a:avLst/>
          </a:prstGeom>
          <a:noFill/>
          <a:ln w="0">
            <a:noFill/>
          </a:ln>
        </p:spPr>
        <p:style>
          <a:lnRef idx="0"/>
          <a:fillRef idx="0"/>
          <a:effectRef idx="0"/>
          <a:fontRef idx="minor"/>
        </p:style>
        <p:txBody>
          <a:bodyPr lIns="0" rIns="0" tIns="0" bIns="0" anchor="ctr">
            <a:noAutofit/>
          </a:bodyPr>
          <a:p>
            <a:pPr algn="ctr">
              <a:lnSpc>
                <a:spcPct val="100000"/>
              </a:lnSpc>
              <a:spcAft>
                <a:spcPts val="1500"/>
              </a:spcAft>
              <a:tabLst>
                <a:tab algn="l" pos="0"/>
              </a:tabLst>
            </a:pPr>
            <a:r>
              <a:rPr b="1" lang="en" sz="7200" spc="-1" strike="noStrike">
                <a:solidFill>
                  <a:srgbClr val="ffffff"/>
                </a:solidFill>
                <a:latin typeface="Red Hat Display"/>
                <a:ea typeface="Red Hat Display"/>
              </a:rPr>
              <a:t>Consume</a:t>
            </a:r>
            <a:endParaRPr b="0" lang="en-US" sz="7200" spc="-1" strike="noStrike">
              <a:latin typeface="Arial"/>
            </a:endParaRPr>
          </a:p>
        </p:txBody>
      </p:sp>
      <p:sp>
        <p:nvSpPr>
          <p:cNvPr id="1311"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ffffff"/>
                </a:solidFill>
                <a:latin typeface="Red Hat Display Medium"/>
                <a:ea typeface="Red Hat Display Medium"/>
              </a:rPr>
              <a:t>Red Hat Ansible Platform technical deck</a:t>
            </a:r>
            <a:endParaRPr b="0" lang="en-US" sz="1000" spc="-1" strike="noStrike">
              <a:latin typeface="Arial"/>
            </a:endParaRPr>
          </a:p>
        </p:txBody>
      </p:sp>
      <p:sp>
        <p:nvSpPr>
          <p:cNvPr id="1312"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01934712-D852-484B-87CF-B2FAC6A65E97}"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1313" name="Google Shape;1048;p60"/>
          <p:cNvSpPr/>
          <p:nvPr/>
        </p:nvSpPr>
        <p:spPr>
          <a:xfrm>
            <a:off x="5478480" y="1368360"/>
            <a:ext cx="1377360" cy="1377360"/>
          </a:xfrm>
          <a:prstGeom prst="ellipse">
            <a:avLst/>
          </a:prstGeom>
          <a:noFill/>
          <a:ln cap="rnd" w="19050">
            <a:solidFill>
              <a:srgbClr val="ffffff"/>
            </a:solidFill>
            <a:prstDash val="dot"/>
            <a:round/>
          </a:ln>
        </p:spPr>
        <p:style>
          <a:lnRef idx="0"/>
          <a:fillRef idx="0"/>
          <a:effectRef idx="0"/>
          <a:fontRef idx="minor"/>
        </p:style>
      </p:sp>
      <p:pic>
        <p:nvPicPr>
          <p:cNvPr id="1314" name="Google Shape;1049;p60" descr=""/>
          <p:cNvPicPr/>
          <p:nvPr/>
        </p:nvPicPr>
        <p:blipFill>
          <a:blip r:embed="rId1"/>
          <a:stretch/>
        </p:blipFill>
        <p:spPr>
          <a:xfrm>
            <a:off x="5671440" y="1558080"/>
            <a:ext cx="997920" cy="99792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15" name="Google Shape;1054;p61"/>
          <p:cNvSpPr/>
          <p:nvPr/>
        </p:nvSpPr>
        <p:spPr>
          <a:xfrm>
            <a:off x="1599840" y="2286000"/>
            <a:ext cx="10055160" cy="3885480"/>
          </a:xfrm>
          <a:prstGeom prst="rect">
            <a:avLst/>
          </a:prstGeom>
          <a:noFill/>
          <a:ln cap="rnd" w="19050">
            <a:solidFill>
              <a:srgbClr val="ee0000"/>
            </a:solidFill>
            <a:prstDash val="dot"/>
            <a:round/>
          </a:ln>
        </p:spPr>
        <p:style>
          <a:lnRef idx="0"/>
          <a:fillRef idx="0"/>
          <a:effectRef idx="0"/>
          <a:fontRef idx="minor"/>
        </p:style>
      </p:sp>
      <p:sp>
        <p:nvSpPr>
          <p:cNvPr id="1316" name="Google Shape;1055;p61"/>
          <p:cNvSpPr/>
          <p:nvPr/>
        </p:nvSpPr>
        <p:spPr>
          <a:xfrm>
            <a:off x="4113720" y="3655440"/>
            <a:ext cx="3657600" cy="799560"/>
          </a:xfrm>
          <a:prstGeom prst="rect">
            <a:avLst/>
          </a:prstGeom>
          <a:solidFill>
            <a:srgbClr val="efefef"/>
          </a:solidFill>
          <a:ln w="9525">
            <a:solidFill>
              <a:srgbClr val="efefef"/>
            </a:solidFill>
            <a:round/>
          </a:ln>
        </p:spPr>
        <p:style>
          <a:lnRef idx="0"/>
          <a:fillRef idx="0"/>
          <a:effectRef idx="0"/>
          <a:fontRef idx="minor"/>
        </p:style>
        <p:txBody>
          <a:bodyPr lIns="0" rIns="0" tIns="0" bIns="0" anchor="ctr">
            <a:noAutofit/>
          </a:bodyPr>
          <a:p>
            <a:pPr algn="ctr">
              <a:lnSpc>
                <a:spcPct val="115000"/>
              </a:lnSpc>
              <a:tabLst>
                <a:tab algn="l" pos="0"/>
              </a:tabLst>
            </a:pPr>
            <a:r>
              <a:rPr b="0" lang="en" sz="1200" spc="-1" strike="noStrike">
                <a:solidFill>
                  <a:srgbClr val="000000"/>
                </a:solidFill>
                <a:latin typeface="Red Hat Display Medium"/>
                <a:ea typeface="Red Hat Display Medium"/>
              </a:rPr>
              <a:t>Automation hub</a:t>
            </a:r>
            <a:endParaRPr b="0" lang="en-US" sz="1200" spc="-1" strike="noStrike">
              <a:latin typeface="Arial"/>
            </a:endParaRPr>
          </a:p>
        </p:txBody>
      </p:sp>
      <p:sp>
        <p:nvSpPr>
          <p:cNvPr id="1317" name="Google Shape;1056;p61"/>
          <p:cNvSpPr/>
          <p:nvPr/>
        </p:nvSpPr>
        <p:spPr>
          <a:xfrm>
            <a:off x="4113720" y="2743560"/>
            <a:ext cx="3657600" cy="801000"/>
          </a:xfrm>
          <a:prstGeom prst="rect">
            <a:avLst/>
          </a:prstGeom>
          <a:solidFill>
            <a:srgbClr val="efefef"/>
          </a:solidFill>
          <a:ln w="9525">
            <a:solidFill>
              <a:srgbClr val="efefef"/>
            </a:solidFill>
            <a:round/>
          </a:ln>
        </p:spPr>
        <p:style>
          <a:lnRef idx="0"/>
          <a:fillRef idx="0"/>
          <a:effectRef idx="0"/>
          <a:fontRef idx="minor"/>
        </p:style>
        <p:txBody>
          <a:bodyPr lIns="0" rIns="0" tIns="0" bIns="0" anchor="ctr">
            <a:noAutofit/>
          </a:bodyPr>
          <a:p>
            <a:pPr algn="ctr">
              <a:lnSpc>
                <a:spcPct val="115000"/>
              </a:lnSpc>
              <a:tabLst>
                <a:tab algn="l" pos="0"/>
              </a:tabLst>
            </a:pPr>
            <a:r>
              <a:rPr b="0" lang="en" sz="1200" spc="-1" strike="noStrike">
                <a:solidFill>
                  <a:srgbClr val="000000"/>
                </a:solidFill>
                <a:latin typeface="Red Hat Display Medium"/>
                <a:ea typeface="Red Hat Display Medium"/>
              </a:rPr>
              <a:t>Automation controller</a:t>
            </a:r>
            <a:endParaRPr b="0" lang="en-US" sz="1200" spc="-1" strike="noStrike">
              <a:latin typeface="Arial"/>
            </a:endParaRPr>
          </a:p>
        </p:txBody>
      </p:sp>
      <p:sp>
        <p:nvSpPr>
          <p:cNvPr id="1318" name="Google Shape;1057;p61"/>
          <p:cNvSpPr/>
          <p:nvPr/>
        </p:nvSpPr>
        <p:spPr>
          <a:xfrm>
            <a:off x="884880" y="1653480"/>
            <a:ext cx="10418760" cy="291240"/>
          </a:xfrm>
          <a:prstGeom prst="rect">
            <a:avLst/>
          </a:prstGeom>
          <a:noFill/>
          <a:ln w="0">
            <a:noFill/>
          </a:ln>
        </p:spPr>
        <p:style>
          <a:lnRef idx="0"/>
          <a:fillRef idx="0"/>
          <a:effectRef idx="0"/>
          <a:fontRef idx="minor"/>
        </p:style>
        <p:txBody>
          <a:bodyPr lIns="0" rIns="0" tIns="0" bIns="0" anchor="t">
            <a:noAutofit/>
          </a:bodyPr>
          <a:p>
            <a:pPr algn="ctr">
              <a:lnSpc>
                <a:spcPct val="140000"/>
              </a:lnSpc>
              <a:spcAft>
                <a:spcPts val="499"/>
              </a:spcAft>
              <a:tabLst>
                <a:tab algn="l" pos="0"/>
              </a:tabLst>
            </a:pPr>
            <a:r>
              <a:rPr b="0" lang="en" sz="1800" spc="-1" strike="noStrike">
                <a:solidFill>
                  <a:srgbClr val="ee0000"/>
                </a:solidFill>
                <a:latin typeface="Red Hat Display"/>
                <a:ea typeface="Red Hat Display"/>
              </a:rPr>
              <a:t>The automation lifecycle</a:t>
            </a:r>
            <a:endParaRPr b="0" lang="en-US" sz="1800" spc="-1" strike="noStrike">
              <a:latin typeface="Arial"/>
            </a:endParaRPr>
          </a:p>
        </p:txBody>
      </p:sp>
      <p:sp>
        <p:nvSpPr>
          <p:cNvPr id="1319" name="Google Shape;1058;p61"/>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gn="ctr">
              <a:lnSpc>
                <a:spcPct val="130000"/>
              </a:lnSpc>
              <a:tabLst>
                <a:tab algn="l" pos="0"/>
              </a:tabLst>
            </a:pPr>
            <a:r>
              <a:rPr b="0" lang="en" sz="2800" spc="-1" strike="noStrike">
                <a:solidFill>
                  <a:srgbClr val="000000"/>
                </a:solidFill>
                <a:latin typeface="Red Hat Display"/>
                <a:ea typeface="Red Hat Display"/>
              </a:rPr>
              <a:t>Consume</a:t>
            </a:r>
            <a:endParaRPr b="0" lang="en-US" sz="2800" spc="-1" strike="noStrike">
              <a:latin typeface="Arial"/>
            </a:endParaRPr>
          </a:p>
        </p:txBody>
      </p:sp>
      <p:sp>
        <p:nvSpPr>
          <p:cNvPr id="1320"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Consume</a:t>
            </a:r>
            <a:endParaRPr b="0" lang="en-US" sz="1000" spc="-1" strike="noStrike">
              <a:latin typeface="Arial"/>
            </a:endParaRPr>
          </a:p>
        </p:txBody>
      </p:sp>
      <p:sp>
        <p:nvSpPr>
          <p:cNvPr id="1321"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C7C70F98-8ED1-4D15-B601-8AF287EB6DBA}"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1322" name="Google Shape;1061;p61"/>
          <p:cNvSpPr/>
          <p:nvPr/>
        </p:nvSpPr>
        <p:spPr>
          <a:xfrm>
            <a:off x="4113720" y="4572000"/>
            <a:ext cx="7200000" cy="570960"/>
          </a:xfrm>
          <a:prstGeom prst="rect">
            <a:avLst/>
          </a:prstGeom>
          <a:solidFill>
            <a:srgbClr val="efefef"/>
          </a:solidFill>
          <a:ln w="0">
            <a:noFill/>
          </a:ln>
        </p:spPr>
        <p:style>
          <a:lnRef idx="0"/>
          <a:fillRef idx="0"/>
          <a:effectRef idx="0"/>
          <a:fontRef idx="minor"/>
        </p:style>
        <p:txBody>
          <a:bodyPr lIns="205560" rIns="68400" tIns="68400" bIns="68400" anchor="t">
            <a:noAutofit/>
          </a:bodyPr>
          <a:p>
            <a:pPr algn="ctr">
              <a:lnSpc>
                <a:spcPct val="100000"/>
              </a:lnSpc>
              <a:tabLst>
                <a:tab algn="l" pos="0"/>
              </a:tabLst>
            </a:pPr>
            <a:r>
              <a:rPr b="0" lang="en" sz="1100" spc="-1" strike="noStrike">
                <a:solidFill>
                  <a:srgbClr val="000000"/>
                </a:solidFill>
                <a:latin typeface="Red Hat Display Medium"/>
                <a:ea typeface="Red Hat Display Medium"/>
              </a:rPr>
              <a:t>Ansible Content Domains</a:t>
            </a:r>
            <a:endParaRPr b="0" lang="en-US" sz="1100" spc="-1" strike="noStrike">
              <a:latin typeface="Arial"/>
            </a:endParaRPr>
          </a:p>
        </p:txBody>
      </p:sp>
      <p:sp>
        <p:nvSpPr>
          <p:cNvPr id="1323" name="Google Shape;1062;p61"/>
          <p:cNvSpPr/>
          <p:nvPr/>
        </p:nvSpPr>
        <p:spPr>
          <a:xfrm>
            <a:off x="7885440" y="3655440"/>
            <a:ext cx="3541680" cy="799560"/>
          </a:xfrm>
          <a:prstGeom prst="rect">
            <a:avLst/>
          </a:prstGeom>
          <a:solidFill>
            <a:srgbClr val="efefef"/>
          </a:solidFill>
          <a:ln w="9525">
            <a:solidFill>
              <a:srgbClr val="efefef"/>
            </a:solidFill>
            <a:round/>
          </a:ln>
        </p:spPr>
        <p:style>
          <a:lnRef idx="0"/>
          <a:fillRef idx="0"/>
          <a:effectRef idx="0"/>
          <a:fontRef idx="minor"/>
        </p:style>
        <p:txBody>
          <a:bodyPr lIns="0" rIns="0" tIns="0" bIns="0" anchor="ctr">
            <a:noAutofit/>
          </a:bodyPr>
          <a:p>
            <a:pPr algn="ctr">
              <a:lnSpc>
                <a:spcPct val="115000"/>
              </a:lnSpc>
              <a:tabLst>
                <a:tab algn="l" pos="0"/>
              </a:tabLst>
            </a:pPr>
            <a:r>
              <a:rPr b="0" lang="en" sz="1200" spc="-1" strike="noStrike">
                <a:solidFill>
                  <a:srgbClr val="000000"/>
                </a:solidFill>
                <a:latin typeface="Red Hat Display Medium"/>
                <a:ea typeface="Red Hat Display Medium"/>
              </a:rPr>
              <a:t>Ansible command line</a:t>
            </a:r>
            <a:endParaRPr b="0" lang="en-US" sz="1200" spc="-1" strike="noStrike">
              <a:latin typeface="Arial"/>
            </a:endParaRPr>
          </a:p>
        </p:txBody>
      </p:sp>
      <p:sp>
        <p:nvSpPr>
          <p:cNvPr id="1324" name="Google Shape;1063;p61"/>
          <p:cNvSpPr/>
          <p:nvPr/>
        </p:nvSpPr>
        <p:spPr>
          <a:xfrm>
            <a:off x="7885440" y="2743560"/>
            <a:ext cx="3541680" cy="801000"/>
          </a:xfrm>
          <a:prstGeom prst="rect">
            <a:avLst/>
          </a:prstGeom>
          <a:solidFill>
            <a:srgbClr val="efefef"/>
          </a:solidFill>
          <a:ln w="9525">
            <a:solidFill>
              <a:srgbClr val="efefef"/>
            </a:solidFill>
            <a:round/>
          </a:ln>
        </p:spPr>
        <p:style>
          <a:lnRef idx="0"/>
          <a:fillRef idx="0"/>
          <a:effectRef idx="0"/>
          <a:fontRef idx="minor"/>
        </p:style>
        <p:txBody>
          <a:bodyPr lIns="0" rIns="0" tIns="0" bIns="0" anchor="ctr">
            <a:noAutofit/>
          </a:bodyPr>
          <a:p>
            <a:pPr algn="ctr">
              <a:lnSpc>
                <a:spcPct val="115000"/>
              </a:lnSpc>
              <a:tabLst>
                <a:tab algn="l" pos="0"/>
              </a:tabLst>
            </a:pPr>
            <a:r>
              <a:rPr b="0" lang="en" sz="1200" spc="-1" strike="noStrike">
                <a:solidFill>
                  <a:srgbClr val="000000"/>
                </a:solidFill>
                <a:latin typeface="Red Hat Display Medium"/>
                <a:ea typeface="Red Hat Display Medium"/>
              </a:rPr>
              <a:t>Automation services catalog</a:t>
            </a:r>
            <a:endParaRPr b="0" lang="en-US" sz="1200" spc="-1" strike="noStrike">
              <a:latin typeface="Arial"/>
            </a:endParaRPr>
          </a:p>
        </p:txBody>
      </p:sp>
      <p:sp>
        <p:nvSpPr>
          <p:cNvPr id="1325" name="Google Shape;1064;p61"/>
          <p:cNvSpPr/>
          <p:nvPr/>
        </p:nvSpPr>
        <p:spPr>
          <a:xfrm>
            <a:off x="514440" y="5203800"/>
            <a:ext cx="2169720" cy="396360"/>
          </a:xfrm>
          <a:prstGeom prst="rect">
            <a:avLst/>
          </a:prstGeom>
          <a:solidFill>
            <a:srgbClr val="ffffff"/>
          </a:solidFill>
          <a:ln w="0">
            <a:noFill/>
          </a:ln>
        </p:spPr>
        <p:style>
          <a:lnRef idx="0"/>
          <a:fillRef idx="0"/>
          <a:effectRef idx="0"/>
          <a:fontRef idx="minor"/>
        </p:style>
        <p:txBody>
          <a:bodyPr lIns="0" rIns="0" tIns="0" bIns="0" anchor="ctr">
            <a:noAutofit/>
          </a:bodyPr>
          <a:p>
            <a:pPr algn="ctr">
              <a:lnSpc>
                <a:spcPct val="114000"/>
              </a:lnSpc>
              <a:tabLst>
                <a:tab algn="l" pos="0"/>
              </a:tabLst>
            </a:pPr>
            <a:r>
              <a:rPr b="0" lang="en" sz="1400" spc="-1" strike="noStrike">
                <a:solidFill>
                  <a:srgbClr val="000000"/>
                </a:solidFill>
                <a:latin typeface="Red Hat Display Medium"/>
                <a:ea typeface="Red Hat Display Medium"/>
              </a:rPr>
              <a:t>Domain experts</a:t>
            </a:r>
            <a:endParaRPr b="0" lang="en-US" sz="1400" spc="-1" strike="noStrike">
              <a:latin typeface="Arial"/>
            </a:endParaRPr>
          </a:p>
        </p:txBody>
      </p:sp>
      <p:sp>
        <p:nvSpPr>
          <p:cNvPr id="1326" name="Google Shape;1065;p61"/>
          <p:cNvSpPr/>
          <p:nvPr/>
        </p:nvSpPr>
        <p:spPr>
          <a:xfrm>
            <a:off x="1167840" y="4311360"/>
            <a:ext cx="863280" cy="863640"/>
          </a:xfrm>
          <a:prstGeom prst="ellipse">
            <a:avLst/>
          </a:prstGeom>
          <a:solidFill>
            <a:srgbClr val="ffffff"/>
          </a:solidFill>
          <a:ln w="19050">
            <a:solidFill>
              <a:srgbClr val="ee0000"/>
            </a:solidFill>
            <a:round/>
          </a:ln>
          <a:effectLst>
            <a:outerShdw algn="bl" dir="2700000" dist="47347" rotWithShape="0">
              <a:schemeClr val="accent1"/>
            </a:outerShdw>
          </a:effectLst>
        </p:spPr>
        <p:style>
          <a:lnRef idx="0"/>
          <a:fillRef idx="0"/>
          <a:effectRef idx="0"/>
          <a:fontRef idx="minor"/>
        </p:style>
      </p:sp>
      <p:sp>
        <p:nvSpPr>
          <p:cNvPr id="1327" name="Google Shape;1066;p61"/>
          <p:cNvSpPr/>
          <p:nvPr/>
        </p:nvSpPr>
        <p:spPr>
          <a:xfrm>
            <a:off x="514440" y="3631680"/>
            <a:ext cx="2169720" cy="367920"/>
          </a:xfrm>
          <a:prstGeom prst="rect">
            <a:avLst/>
          </a:prstGeom>
          <a:solidFill>
            <a:srgbClr val="ffffff"/>
          </a:solidFill>
          <a:ln w="0">
            <a:noFill/>
          </a:ln>
        </p:spPr>
        <p:style>
          <a:lnRef idx="0"/>
          <a:fillRef idx="0"/>
          <a:effectRef idx="0"/>
          <a:fontRef idx="minor"/>
        </p:style>
        <p:txBody>
          <a:bodyPr lIns="0" rIns="0" tIns="0" bIns="0" anchor="ctr">
            <a:noAutofit/>
          </a:bodyPr>
          <a:p>
            <a:pPr algn="ctr">
              <a:lnSpc>
                <a:spcPct val="114000"/>
              </a:lnSpc>
              <a:tabLst>
                <a:tab algn="l" pos="0"/>
              </a:tabLst>
            </a:pPr>
            <a:r>
              <a:rPr b="0" lang="en" sz="1400" spc="-1" strike="noStrike">
                <a:solidFill>
                  <a:srgbClr val="000000"/>
                </a:solidFill>
                <a:latin typeface="Red Hat Display Medium"/>
                <a:ea typeface="Red Hat Display Medium"/>
              </a:rPr>
              <a:t>Users</a:t>
            </a:r>
            <a:endParaRPr b="0" lang="en-US" sz="1400" spc="-1" strike="noStrike">
              <a:latin typeface="Arial"/>
            </a:endParaRPr>
          </a:p>
        </p:txBody>
      </p:sp>
      <p:sp>
        <p:nvSpPr>
          <p:cNvPr id="1328" name="Google Shape;1067;p61"/>
          <p:cNvSpPr/>
          <p:nvPr/>
        </p:nvSpPr>
        <p:spPr>
          <a:xfrm>
            <a:off x="1167840" y="2727360"/>
            <a:ext cx="863280" cy="863640"/>
          </a:xfrm>
          <a:prstGeom prst="ellipse">
            <a:avLst/>
          </a:prstGeom>
          <a:solidFill>
            <a:srgbClr val="ffffff"/>
          </a:solidFill>
          <a:ln w="19050">
            <a:solidFill>
              <a:srgbClr val="ee0000"/>
            </a:solidFill>
            <a:round/>
          </a:ln>
          <a:effectLst>
            <a:outerShdw algn="bl" dir="2700000" dist="47347" rotWithShape="0">
              <a:schemeClr val="accent1"/>
            </a:outerShdw>
          </a:effectLst>
        </p:spPr>
        <p:style>
          <a:lnRef idx="0"/>
          <a:fillRef idx="0"/>
          <a:effectRef idx="0"/>
          <a:fontRef idx="minor"/>
        </p:style>
      </p:sp>
      <p:sp>
        <p:nvSpPr>
          <p:cNvPr id="1329" name="Google Shape;1068;p61"/>
          <p:cNvSpPr/>
          <p:nvPr/>
        </p:nvSpPr>
        <p:spPr>
          <a:xfrm>
            <a:off x="2456640" y="2972880"/>
            <a:ext cx="1256400" cy="342360"/>
          </a:xfrm>
          <a:prstGeom prst="rect">
            <a:avLst/>
          </a:prstGeom>
          <a:solidFill>
            <a:srgbClr val="ffffff"/>
          </a:solidFill>
          <a:ln w="0">
            <a:noFill/>
          </a:ln>
        </p:spPr>
        <p:style>
          <a:lnRef idx="0"/>
          <a:fillRef idx="0"/>
          <a:effectRef idx="0"/>
          <a:fontRef idx="minor"/>
        </p:style>
        <p:txBody>
          <a:bodyPr lIns="0" rIns="0" tIns="0" bIns="0" anchor="ctr">
            <a:noAutofit/>
          </a:bodyPr>
          <a:p>
            <a:pPr algn="r">
              <a:lnSpc>
                <a:spcPct val="114000"/>
              </a:lnSpc>
              <a:tabLst>
                <a:tab algn="l" pos="0"/>
              </a:tabLst>
            </a:pPr>
            <a:r>
              <a:rPr b="0" lang="en" sz="1400" spc="-1" strike="noStrike">
                <a:solidFill>
                  <a:srgbClr val="ee0000"/>
                </a:solidFill>
                <a:latin typeface="Red Hat Display Medium"/>
                <a:ea typeface="Red Hat Display Medium"/>
              </a:rPr>
              <a:t>Execute</a:t>
            </a:r>
            <a:endParaRPr b="0" lang="en-US" sz="1400" spc="-1" strike="noStrike">
              <a:latin typeface="Arial"/>
            </a:endParaRPr>
          </a:p>
        </p:txBody>
      </p:sp>
      <p:sp>
        <p:nvSpPr>
          <p:cNvPr id="1330" name="Google Shape;1069;p61"/>
          <p:cNvSpPr/>
          <p:nvPr/>
        </p:nvSpPr>
        <p:spPr>
          <a:xfrm>
            <a:off x="2456640" y="3884040"/>
            <a:ext cx="1256400" cy="342360"/>
          </a:xfrm>
          <a:prstGeom prst="rect">
            <a:avLst/>
          </a:prstGeom>
          <a:solidFill>
            <a:srgbClr val="ffffff"/>
          </a:solidFill>
          <a:ln w="0">
            <a:noFill/>
          </a:ln>
        </p:spPr>
        <p:style>
          <a:lnRef idx="0"/>
          <a:fillRef idx="0"/>
          <a:effectRef idx="0"/>
          <a:fontRef idx="minor"/>
        </p:style>
        <p:txBody>
          <a:bodyPr lIns="0" rIns="0" tIns="0" bIns="0" anchor="ctr">
            <a:noAutofit/>
          </a:bodyPr>
          <a:p>
            <a:pPr algn="r">
              <a:lnSpc>
                <a:spcPct val="114000"/>
              </a:lnSpc>
              <a:tabLst>
                <a:tab algn="l" pos="0"/>
              </a:tabLst>
            </a:pPr>
            <a:r>
              <a:rPr b="0" lang="en" sz="1400" spc="-1" strike="noStrike">
                <a:solidFill>
                  <a:srgbClr val="ee0000"/>
                </a:solidFill>
                <a:latin typeface="Red Hat Display Medium"/>
                <a:ea typeface="Red Hat Display Medium"/>
              </a:rPr>
              <a:t>Integrate</a:t>
            </a:r>
            <a:endParaRPr b="0" lang="en-US" sz="1400" spc="-1" strike="noStrike">
              <a:latin typeface="Arial"/>
            </a:endParaRPr>
          </a:p>
        </p:txBody>
      </p:sp>
      <p:sp>
        <p:nvSpPr>
          <p:cNvPr id="1331" name="Google Shape;1070;p61"/>
          <p:cNvSpPr/>
          <p:nvPr/>
        </p:nvSpPr>
        <p:spPr>
          <a:xfrm>
            <a:off x="4113720" y="4572000"/>
            <a:ext cx="7313400" cy="570960"/>
          </a:xfrm>
          <a:prstGeom prst="rect">
            <a:avLst/>
          </a:prstGeom>
          <a:solidFill>
            <a:srgbClr val="efefef"/>
          </a:solidFill>
          <a:ln w="9525">
            <a:solidFill>
              <a:srgbClr val="ffffff"/>
            </a:solidFill>
            <a:round/>
          </a:ln>
        </p:spPr>
        <p:style>
          <a:lnRef idx="0"/>
          <a:fillRef idx="0"/>
          <a:effectRef idx="0"/>
          <a:fontRef idx="minor"/>
        </p:style>
        <p:txBody>
          <a:bodyPr lIns="205560" rIns="68400" tIns="68400" bIns="68400" anchor="t">
            <a:noAutofit/>
          </a:bodyPr>
          <a:p>
            <a:pPr algn="ctr">
              <a:lnSpc>
                <a:spcPct val="100000"/>
              </a:lnSpc>
              <a:tabLst>
                <a:tab algn="l" pos="0"/>
              </a:tabLst>
            </a:pPr>
            <a:r>
              <a:rPr b="0" lang="en" sz="1200" spc="-1" strike="noStrike">
                <a:solidFill>
                  <a:srgbClr val="000000"/>
                </a:solidFill>
                <a:latin typeface="Red Hat Display Medium"/>
                <a:ea typeface="Red Hat Display Medium"/>
              </a:rPr>
              <a:t>Ansible content domains</a:t>
            </a:r>
            <a:endParaRPr b="0" lang="en-US" sz="1200" spc="-1" strike="noStrike">
              <a:latin typeface="Arial"/>
            </a:endParaRPr>
          </a:p>
        </p:txBody>
      </p:sp>
      <p:sp>
        <p:nvSpPr>
          <p:cNvPr id="1332" name="Google Shape;1071;p61"/>
          <p:cNvSpPr/>
          <p:nvPr/>
        </p:nvSpPr>
        <p:spPr>
          <a:xfrm>
            <a:off x="4115160" y="4915080"/>
            <a:ext cx="3541680" cy="227880"/>
          </a:xfrm>
          <a:prstGeom prst="rect">
            <a:avLst/>
          </a:prstGeom>
          <a:solidFill>
            <a:schemeClr val="accent1"/>
          </a:solidFill>
          <a:ln w="9525">
            <a:solidFill>
              <a:srgbClr val="ee0000"/>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0" lang="en" sz="1000" spc="-1" strike="noStrike">
                <a:solidFill>
                  <a:srgbClr val="ffffff"/>
                </a:solidFill>
                <a:latin typeface="Red Hat Display Medium"/>
                <a:ea typeface="Red Hat Display Medium"/>
              </a:rPr>
              <a:t>Infrastructure</a:t>
            </a:r>
            <a:endParaRPr b="0" lang="en-US" sz="1000" spc="-1" strike="noStrike">
              <a:latin typeface="Arial"/>
            </a:endParaRPr>
          </a:p>
        </p:txBody>
      </p:sp>
      <p:sp>
        <p:nvSpPr>
          <p:cNvPr id="1333" name="Google Shape;1072;p61"/>
          <p:cNvSpPr/>
          <p:nvPr/>
        </p:nvSpPr>
        <p:spPr>
          <a:xfrm>
            <a:off x="7772040" y="4915080"/>
            <a:ext cx="1142280" cy="799560"/>
          </a:xfrm>
          <a:prstGeom prst="rect">
            <a:avLst/>
          </a:prstGeom>
          <a:solidFill>
            <a:srgbClr val="ffffff"/>
          </a:solidFill>
          <a:ln w="9525">
            <a:solidFill>
              <a:srgbClr val="ee0000"/>
            </a:solidFill>
            <a:round/>
          </a:ln>
        </p:spPr>
        <p:style>
          <a:lnRef idx="0"/>
          <a:fillRef idx="0"/>
          <a:effectRef idx="0"/>
          <a:fontRef idx="minor"/>
        </p:style>
        <p:txBody>
          <a:bodyPr lIns="90000" rIns="90000" tIns="91440" bIns="91440" anchor="ctr">
            <a:noAutofit/>
          </a:bodyPr>
          <a:p>
            <a:pPr algn="ctr">
              <a:lnSpc>
                <a:spcPct val="100000"/>
              </a:lnSpc>
              <a:spcBef>
                <a:spcPts val="201"/>
              </a:spcBef>
              <a:tabLst>
                <a:tab algn="l" pos="0"/>
              </a:tabLst>
            </a:pPr>
            <a:r>
              <a:rPr b="0" lang="en" sz="1200" spc="-1" strike="noStrike">
                <a:solidFill>
                  <a:srgbClr val="ee0000"/>
                </a:solidFill>
                <a:latin typeface="Red Hat Display Medium"/>
                <a:ea typeface="Red Hat Display Medium"/>
              </a:rPr>
              <a:t>Cloud</a:t>
            </a:r>
            <a:endParaRPr b="0" lang="en-US" sz="1200" spc="-1" strike="noStrike">
              <a:latin typeface="Arial"/>
            </a:endParaRPr>
          </a:p>
        </p:txBody>
      </p:sp>
      <p:sp>
        <p:nvSpPr>
          <p:cNvPr id="1334" name="Google Shape;1073;p61"/>
          <p:cNvSpPr/>
          <p:nvPr/>
        </p:nvSpPr>
        <p:spPr>
          <a:xfrm>
            <a:off x="9027360" y="4915080"/>
            <a:ext cx="1142280" cy="799560"/>
          </a:xfrm>
          <a:prstGeom prst="rect">
            <a:avLst/>
          </a:prstGeom>
          <a:solidFill>
            <a:srgbClr val="ffffff"/>
          </a:solidFill>
          <a:ln w="9525">
            <a:solidFill>
              <a:srgbClr val="ee0000"/>
            </a:solidFill>
            <a:round/>
          </a:ln>
        </p:spPr>
        <p:style>
          <a:lnRef idx="0"/>
          <a:fillRef idx="0"/>
          <a:effectRef idx="0"/>
          <a:fontRef idx="minor"/>
        </p:style>
        <p:txBody>
          <a:bodyPr lIns="90000" rIns="90000" tIns="91440" bIns="91440" anchor="ctr">
            <a:noAutofit/>
          </a:bodyPr>
          <a:p>
            <a:pPr algn="ctr">
              <a:lnSpc>
                <a:spcPct val="100000"/>
              </a:lnSpc>
              <a:spcBef>
                <a:spcPts val="201"/>
              </a:spcBef>
              <a:tabLst>
                <a:tab algn="l" pos="0"/>
              </a:tabLst>
            </a:pPr>
            <a:r>
              <a:rPr b="0" lang="en" sz="1200" spc="-1" strike="noStrike">
                <a:solidFill>
                  <a:srgbClr val="ee0000"/>
                </a:solidFill>
                <a:latin typeface="Red Hat Display Medium"/>
                <a:ea typeface="Red Hat Display Medium"/>
              </a:rPr>
              <a:t>Network</a:t>
            </a:r>
            <a:endParaRPr b="0" lang="en-US" sz="1200" spc="-1" strike="noStrike">
              <a:latin typeface="Arial"/>
            </a:endParaRPr>
          </a:p>
        </p:txBody>
      </p:sp>
      <p:sp>
        <p:nvSpPr>
          <p:cNvPr id="1335" name="Google Shape;1074;p61"/>
          <p:cNvSpPr/>
          <p:nvPr/>
        </p:nvSpPr>
        <p:spPr>
          <a:xfrm>
            <a:off x="10284120" y="4915080"/>
            <a:ext cx="1142280" cy="799560"/>
          </a:xfrm>
          <a:prstGeom prst="rect">
            <a:avLst/>
          </a:prstGeom>
          <a:solidFill>
            <a:srgbClr val="ffffff"/>
          </a:solidFill>
          <a:ln w="9525">
            <a:solidFill>
              <a:srgbClr val="ee0000"/>
            </a:solidFill>
            <a:round/>
          </a:ln>
        </p:spPr>
        <p:style>
          <a:lnRef idx="0"/>
          <a:fillRef idx="0"/>
          <a:effectRef idx="0"/>
          <a:fontRef idx="minor"/>
        </p:style>
        <p:txBody>
          <a:bodyPr lIns="90000" rIns="90000" tIns="91440" bIns="91440" anchor="ctr">
            <a:noAutofit/>
          </a:bodyPr>
          <a:p>
            <a:pPr algn="ctr">
              <a:lnSpc>
                <a:spcPct val="100000"/>
              </a:lnSpc>
              <a:spcBef>
                <a:spcPts val="201"/>
              </a:spcBef>
              <a:tabLst>
                <a:tab algn="l" pos="0"/>
              </a:tabLst>
            </a:pPr>
            <a:r>
              <a:rPr b="0" lang="en" sz="1200" spc="-1" strike="noStrike">
                <a:solidFill>
                  <a:srgbClr val="ee0000"/>
                </a:solidFill>
                <a:latin typeface="Red Hat Display Medium"/>
                <a:ea typeface="Red Hat Display Medium"/>
              </a:rPr>
              <a:t>Security</a:t>
            </a:r>
            <a:endParaRPr b="0" lang="en-US" sz="1200" spc="-1" strike="noStrike">
              <a:latin typeface="Arial"/>
            </a:endParaRPr>
          </a:p>
        </p:txBody>
      </p:sp>
      <p:sp>
        <p:nvSpPr>
          <p:cNvPr id="1336" name="Google Shape;1075;p61"/>
          <p:cNvSpPr/>
          <p:nvPr/>
        </p:nvSpPr>
        <p:spPr>
          <a:xfrm>
            <a:off x="4113720" y="5143680"/>
            <a:ext cx="1827360" cy="570960"/>
          </a:xfrm>
          <a:prstGeom prst="rect">
            <a:avLst/>
          </a:prstGeom>
          <a:solidFill>
            <a:srgbClr val="ffffff"/>
          </a:solidFill>
          <a:ln w="9525">
            <a:solidFill>
              <a:srgbClr val="ee0000"/>
            </a:solidFill>
            <a:round/>
          </a:ln>
        </p:spPr>
        <p:style>
          <a:lnRef idx="0"/>
          <a:fillRef idx="0"/>
          <a:effectRef idx="0"/>
          <a:fontRef idx="minor"/>
        </p:style>
        <p:txBody>
          <a:bodyPr lIns="90000" rIns="90000" tIns="91440" bIns="91440" anchor="ctr">
            <a:noAutofit/>
          </a:bodyPr>
          <a:p>
            <a:pPr algn="ctr">
              <a:lnSpc>
                <a:spcPct val="100000"/>
              </a:lnSpc>
              <a:spcBef>
                <a:spcPts val="201"/>
              </a:spcBef>
              <a:tabLst>
                <a:tab algn="l" pos="0"/>
              </a:tabLst>
            </a:pPr>
            <a:r>
              <a:rPr b="0" lang="en" sz="1200" spc="-1" strike="noStrike">
                <a:solidFill>
                  <a:srgbClr val="ee0000"/>
                </a:solidFill>
                <a:latin typeface="Red Hat Display Medium"/>
                <a:ea typeface="Red Hat Display Medium"/>
              </a:rPr>
              <a:t>Linux</a:t>
            </a:r>
            <a:endParaRPr b="0" lang="en-US" sz="1200" spc="-1" strike="noStrike">
              <a:latin typeface="Arial"/>
            </a:endParaRPr>
          </a:p>
        </p:txBody>
      </p:sp>
      <p:sp>
        <p:nvSpPr>
          <p:cNvPr id="1337" name="Google Shape;1076;p61"/>
          <p:cNvSpPr/>
          <p:nvPr/>
        </p:nvSpPr>
        <p:spPr>
          <a:xfrm>
            <a:off x="5942880" y="5143680"/>
            <a:ext cx="1713600" cy="570960"/>
          </a:xfrm>
          <a:prstGeom prst="rect">
            <a:avLst/>
          </a:prstGeom>
          <a:solidFill>
            <a:srgbClr val="ffffff"/>
          </a:solidFill>
          <a:ln w="9525">
            <a:solidFill>
              <a:srgbClr val="ee0000"/>
            </a:solidFill>
            <a:round/>
          </a:ln>
        </p:spPr>
        <p:style>
          <a:lnRef idx="0"/>
          <a:fillRef idx="0"/>
          <a:effectRef idx="0"/>
          <a:fontRef idx="minor"/>
        </p:style>
        <p:txBody>
          <a:bodyPr lIns="90000" rIns="90000" tIns="91440" bIns="91440" anchor="ctr">
            <a:noAutofit/>
          </a:bodyPr>
          <a:p>
            <a:pPr algn="ctr">
              <a:lnSpc>
                <a:spcPct val="100000"/>
              </a:lnSpc>
              <a:spcBef>
                <a:spcPts val="201"/>
              </a:spcBef>
              <a:tabLst>
                <a:tab algn="l" pos="0"/>
              </a:tabLst>
            </a:pPr>
            <a:r>
              <a:rPr b="0" lang="en" sz="1200" spc="-1" strike="noStrike">
                <a:solidFill>
                  <a:srgbClr val="ee0000"/>
                </a:solidFill>
                <a:latin typeface="Red Hat Display Medium"/>
                <a:ea typeface="Red Hat Display Medium"/>
              </a:rPr>
              <a:t>Windows</a:t>
            </a:r>
            <a:endParaRPr b="0" lang="en-US" sz="1200" spc="-1" strike="noStrike">
              <a:latin typeface="Arial"/>
            </a:endParaRPr>
          </a:p>
        </p:txBody>
      </p:sp>
      <p:sp>
        <p:nvSpPr>
          <p:cNvPr id="1338" name="Google Shape;1077;p61"/>
          <p:cNvSpPr/>
          <p:nvPr/>
        </p:nvSpPr>
        <p:spPr>
          <a:xfrm>
            <a:off x="2456640" y="4962600"/>
            <a:ext cx="1256400" cy="342360"/>
          </a:xfrm>
          <a:prstGeom prst="rect">
            <a:avLst/>
          </a:prstGeom>
          <a:solidFill>
            <a:srgbClr val="ffffff"/>
          </a:solidFill>
          <a:ln w="0">
            <a:noFill/>
          </a:ln>
        </p:spPr>
        <p:style>
          <a:lnRef idx="0"/>
          <a:fillRef idx="0"/>
          <a:effectRef idx="0"/>
          <a:fontRef idx="minor"/>
        </p:style>
        <p:txBody>
          <a:bodyPr lIns="0" rIns="0" tIns="0" bIns="0" anchor="ctr">
            <a:noAutofit/>
          </a:bodyPr>
          <a:p>
            <a:pPr algn="r">
              <a:lnSpc>
                <a:spcPct val="114000"/>
              </a:lnSpc>
              <a:tabLst>
                <a:tab algn="l" pos="0"/>
              </a:tabLst>
            </a:pPr>
            <a:r>
              <a:rPr b="0" lang="en" sz="1400" spc="-1" strike="noStrike">
                <a:solidFill>
                  <a:srgbClr val="ee0000"/>
                </a:solidFill>
                <a:latin typeface="Red Hat Display Medium"/>
                <a:ea typeface="Red Hat Display Medium"/>
              </a:rPr>
              <a:t>Adopt</a:t>
            </a:r>
            <a:endParaRPr b="0" lang="en-US" sz="1400" spc="-1" strike="noStrike">
              <a:latin typeface="Arial"/>
            </a:endParaRPr>
          </a:p>
        </p:txBody>
      </p:sp>
      <p:sp>
        <p:nvSpPr>
          <p:cNvPr id="1339" name="Google Shape;1078;p61"/>
          <p:cNvSpPr/>
          <p:nvPr/>
        </p:nvSpPr>
        <p:spPr>
          <a:xfrm rot="10800000">
            <a:off x="3836520" y="3144600"/>
            <a:ext cx="161280" cy="3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1340" name="Google Shape;1079;p61"/>
          <p:cNvSpPr/>
          <p:nvPr/>
        </p:nvSpPr>
        <p:spPr>
          <a:xfrm>
            <a:off x="4002840" y="2744640"/>
            <a:ext cx="360" cy="7995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1341" name="Google Shape;1080;p61"/>
          <p:cNvSpPr/>
          <p:nvPr/>
        </p:nvSpPr>
        <p:spPr>
          <a:xfrm rot="10800000">
            <a:off x="3836520" y="4055040"/>
            <a:ext cx="161280" cy="3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1342" name="Google Shape;1081;p61"/>
          <p:cNvSpPr/>
          <p:nvPr/>
        </p:nvSpPr>
        <p:spPr>
          <a:xfrm>
            <a:off x="4002840" y="3655440"/>
            <a:ext cx="360" cy="7995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1343" name="Google Shape;1082;p61"/>
          <p:cNvSpPr/>
          <p:nvPr/>
        </p:nvSpPr>
        <p:spPr>
          <a:xfrm rot="10800000">
            <a:off x="3836520" y="5133960"/>
            <a:ext cx="161280" cy="36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sp>
        <p:nvSpPr>
          <p:cNvPr id="1344" name="Google Shape;1083;p61"/>
          <p:cNvSpPr/>
          <p:nvPr/>
        </p:nvSpPr>
        <p:spPr>
          <a:xfrm>
            <a:off x="4002840" y="4570560"/>
            <a:ext cx="360" cy="1135800"/>
          </a:xfrm>
          <a:custGeom>
            <a:avLst/>
            <a:gdLst/>
            <a:ahLst/>
            <a:rect l="l" t="t" r="r" b="b"/>
            <a:pathLst>
              <a:path w="21600" h="21600">
                <a:moveTo>
                  <a:pt x="0" y="0"/>
                </a:moveTo>
                <a:lnTo>
                  <a:pt x="21600" y="21600"/>
                </a:lnTo>
              </a:path>
            </a:pathLst>
          </a:custGeom>
          <a:noFill/>
          <a:ln w="9525">
            <a:solidFill>
              <a:srgbClr val="ee0000"/>
            </a:solidFill>
            <a:round/>
          </a:ln>
        </p:spPr>
        <p:style>
          <a:lnRef idx="0"/>
          <a:fillRef idx="0"/>
          <a:effectRef idx="0"/>
          <a:fontRef idx="minor"/>
        </p:style>
      </p:sp>
      <p:pic>
        <p:nvPicPr>
          <p:cNvPr id="1345" name="Google Shape;1084;p61" descr=""/>
          <p:cNvPicPr/>
          <p:nvPr/>
        </p:nvPicPr>
        <p:blipFill>
          <a:blip r:embed="rId1"/>
          <a:stretch/>
        </p:blipFill>
        <p:spPr>
          <a:xfrm>
            <a:off x="1298160" y="2826360"/>
            <a:ext cx="603000" cy="603000"/>
          </a:xfrm>
          <a:prstGeom prst="rect">
            <a:avLst/>
          </a:prstGeom>
          <a:ln w="0">
            <a:noFill/>
          </a:ln>
        </p:spPr>
      </p:pic>
      <p:pic>
        <p:nvPicPr>
          <p:cNvPr id="1346" name="Google Shape;1085;p61" descr=""/>
          <p:cNvPicPr/>
          <p:nvPr/>
        </p:nvPicPr>
        <p:blipFill>
          <a:blip r:embed="rId2"/>
          <a:stretch/>
        </p:blipFill>
        <p:spPr>
          <a:xfrm>
            <a:off x="1262880" y="4373280"/>
            <a:ext cx="672840" cy="67284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47" name="Google Shape;1090;p62"/>
          <p:cNvSpPr/>
          <p:nvPr/>
        </p:nvSpPr>
        <p:spPr>
          <a:xfrm>
            <a:off x="914040" y="685800"/>
            <a:ext cx="10512360" cy="5257080"/>
          </a:xfrm>
          <a:prstGeom prst="rect">
            <a:avLst/>
          </a:prstGeom>
          <a:solidFill>
            <a:srgbClr val="f3f3f3"/>
          </a:solidFill>
          <a:ln w="0">
            <a:noFill/>
          </a:ln>
        </p:spPr>
        <p:style>
          <a:lnRef idx="0"/>
          <a:fillRef idx="0"/>
          <a:effectRef idx="0"/>
          <a:fontRef idx="minor"/>
        </p:style>
      </p:sp>
      <p:grpSp>
        <p:nvGrpSpPr>
          <p:cNvPr id="1348" name="Google Shape;1091;p62"/>
          <p:cNvGrpSpPr/>
          <p:nvPr/>
        </p:nvGrpSpPr>
        <p:grpSpPr>
          <a:xfrm>
            <a:off x="5069880" y="4493880"/>
            <a:ext cx="2883960" cy="477000"/>
            <a:chOff x="5069880" y="4493880"/>
            <a:chExt cx="2883960" cy="477000"/>
          </a:xfrm>
        </p:grpSpPr>
        <p:pic>
          <p:nvPicPr>
            <p:cNvPr id="1349" name="Google Shape;1092;p62" descr=""/>
            <p:cNvPicPr/>
            <p:nvPr/>
          </p:nvPicPr>
          <p:blipFill>
            <a:blip r:embed="rId1"/>
            <a:stretch/>
          </p:blipFill>
          <p:spPr>
            <a:xfrm>
              <a:off x="6283080" y="4493880"/>
              <a:ext cx="478440" cy="477000"/>
            </a:xfrm>
            <a:prstGeom prst="rect">
              <a:avLst/>
            </a:prstGeom>
            <a:ln w="0">
              <a:noFill/>
            </a:ln>
          </p:spPr>
        </p:pic>
        <p:pic>
          <p:nvPicPr>
            <p:cNvPr id="1350" name="Google Shape;1093;p62" descr=""/>
            <p:cNvPicPr/>
            <p:nvPr/>
          </p:nvPicPr>
          <p:blipFill>
            <a:blip r:embed="rId2"/>
            <a:stretch/>
          </p:blipFill>
          <p:spPr>
            <a:xfrm>
              <a:off x="5069880" y="4493880"/>
              <a:ext cx="478440" cy="477000"/>
            </a:xfrm>
            <a:prstGeom prst="rect">
              <a:avLst/>
            </a:prstGeom>
            <a:ln w="0">
              <a:noFill/>
            </a:ln>
          </p:spPr>
        </p:pic>
        <p:pic>
          <p:nvPicPr>
            <p:cNvPr id="1351" name="Google Shape;1094;p62" descr=""/>
            <p:cNvPicPr/>
            <p:nvPr/>
          </p:nvPicPr>
          <p:blipFill>
            <a:blip r:embed="rId3"/>
            <a:stretch/>
          </p:blipFill>
          <p:spPr>
            <a:xfrm>
              <a:off x="5676480" y="4493880"/>
              <a:ext cx="478440" cy="477000"/>
            </a:xfrm>
            <a:prstGeom prst="rect">
              <a:avLst/>
            </a:prstGeom>
            <a:ln w="0">
              <a:noFill/>
            </a:ln>
          </p:spPr>
        </p:pic>
        <p:pic>
          <p:nvPicPr>
            <p:cNvPr id="1352" name="Google Shape;1095;p62" descr=""/>
            <p:cNvPicPr/>
            <p:nvPr/>
          </p:nvPicPr>
          <p:blipFill>
            <a:blip r:embed="rId4"/>
            <a:stretch/>
          </p:blipFill>
          <p:spPr>
            <a:xfrm>
              <a:off x="6876720" y="4493880"/>
              <a:ext cx="478440" cy="477000"/>
            </a:xfrm>
            <a:prstGeom prst="rect">
              <a:avLst/>
            </a:prstGeom>
            <a:ln w="0">
              <a:noFill/>
            </a:ln>
          </p:spPr>
        </p:pic>
        <p:pic>
          <p:nvPicPr>
            <p:cNvPr id="1353" name="Google Shape;1096;p62" descr=""/>
            <p:cNvPicPr/>
            <p:nvPr/>
          </p:nvPicPr>
          <p:blipFill>
            <a:blip r:embed="rId5"/>
            <a:stretch/>
          </p:blipFill>
          <p:spPr>
            <a:xfrm>
              <a:off x="7475400" y="4493880"/>
              <a:ext cx="478440" cy="477000"/>
            </a:xfrm>
            <a:prstGeom prst="rect">
              <a:avLst/>
            </a:prstGeom>
            <a:ln w="0">
              <a:noFill/>
            </a:ln>
          </p:spPr>
        </p:pic>
      </p:grpSp>
      <p:sp>
        <p:nvSpPr>
          <p:cNvPr id="1354" name="Google Shape;1097;p62"/>
          <p:cNvSpPr/>
          <p:nvPr/>
        </p:nvSpPr>
        <p:spPr>
          <a:xfrm>
            <a:off x="10290960" y="1375560"/>
            <a:ext cx="672120" cy="672480"/>
          </a:xfrm>
          <a:prstGeom prst="ellipse">
            <a:avLst/>
          </a:prstGeom>
          <a:solidFill>
            <a:srgbClr val="ffffff"/>
          </a:solidFill>
          <a:ln w="19050">
            <a:solidFill>
              <a:srgbClr val="ee0000"/>
            </a:solidFill>
            <a:round/>
          </a:ln>
        </p:spPr>
        <p:style>
          <a:lnRef idx="0"/>
          <a:fillRef idx="0"/>
          <a:effectRef idx="0"/>
          <a:fontRef idx="minor"/>
        </p:style>
      </p:sp>
      <p:sp>
        <p:nvSpPr>
          <p:cNvPr id="1355" name="Google Shape;1098;p62"/>
          <p:cNvSpPr/>
          <p:nvPr/>
        </p:nvSpPr>
        <p:spPr>
          <a:xfrm>
            <a:off x="10290960" y="2322360"/>
            <a:ext cx="672120" cy="672480"/>
          </a:xfrm>
          <a:prstGeom prst="ellipse">
            <a:avLst/>
          </a:prstGeom>
          <a:solidFill>
            <a:srgbClr val="ffffff"/>
          </a:solidFill>
          <a:ln w="19050">
            <a:solidFill>
              <a:srgbClr val="ee0000"/>
            </a:solidFill>
            <a:round/>
          </a:ln>
        </p:spPr>
        <p:style>
          <a:lnRef idx="0"/>
          <a:fillRef idx="0"/>
          <a:effectRef idx="0"/>
          <a:fontRef idx="minor"/>
        </p:style>
      </p:sp>
      <p:sp>
        <p:nvSpPr>
          <p:cNvPr id="1356" name="Google Shape;1099;p62"/>
          <p:cNvSpPr/>
          <p:nvPr/>
        </p:nvSpPr>
        <p:spPr>
          <a:xfrm>
            <a:off x="10290960" y="3320640"/>
            <a:ext cx="672120" cy="672480"/>
          </a:xfrm>
          <a:prstGeom prst="ellipse">
            <a:avLst/>
          </a:prstGeom>
          <a:solidFill>
            <a:srgbClr val="ffffff"/>
          </a:solidFill>
          <a:ln w="19050">
            <a:solidFill>
              <a:srgbClr val="ee0000"/>
            </a:solidFill>
            <a:round/>
          </a:ln>
        </p:spPr>
        <p:style>
          <a:lnRef idx="0"/>
          <a:fillRef idx="0"/>
          <a:effectRef idx="0"/>
          <a:fontRef idx="minor"/>
        </p:style>
      </p:sp>
      <p:sp>
        <p:nvSpPr>
          <p:cNvPr id="1357" name="Google Shape;1100;p62"/>
          <p:cNvSpPr/>
          <p:nvPr/>
        </p:nvSpPr>
        <p:spPr>
          <a:xfrm>
            <a:off x="10290960" y="4521240"/>
            <a:ext cx="672120" cy="672480"/>
          </a:xfrm>
          <a:prstGeom prst="ellipse">
            <a:avLst/>
          </a:prstGeom>
          <a:solidFill>
            <a:srgbClr val="ffffff"/>
          </a:solidFill>
          <a:ln w="19050">
            <a:solidFill>
              <a:srgbClr val="ee0000"/>
            </a:solidFill>
            <a:round/>
          </a:ln>
        </p:spPr>
        <p:style>
          <a:lnRef idx="0"/>
          <a:fillRef idx="0"/>
          <a:effectRef idx="0"/>
          <a:fontRef idx="minor"/>
        </p:style>
      </p:sp>
      <p:sp>
        <p:nvSpPr>
          <p:cNvPr id="1358" name="Google Shape;1101;p62"/>
          <p:cNvSpPr/>
          <p:nvPr/>
        </p:nvSpPr>
        <p:spPr>
          <a:xfrm>
            <a:off x="3885120" y="914400"/>
            <a:ext cx="5256000" cy="2971800"/>
          </a:xfrm>
          <a:prstGeom prst="rect">
            <a:avLst/>
          </a:prstGeom>
          <a:noFill/>
          <a:ln cap="rnd" w="19050">
            <a:solidFill>
              <a:srgbClr val="000000"/>
            </a:solidFill>
            <a:prstDash val="dot"/>
            <a:round/>
          </a:ln>
        </p:spPr>
        <p:style>
          <a:lnRef idx="0"/>
          <a:fillRef idx="0"/>
          <a:effectRef idx="0"/>
          <a:fontRef idx="minor"/>
        </p:style>
      </p:sp>
      <p:sp>
        <p:nvSpPr>
          <p:cNvPr id="1359" name="Google Shape;1102;p62"/>
          <p:cNvSpPr/>
          <p:nvPr/>
        </p:nvSpPr>
        <p:spPr>
          <a:xfrm>
            <a:off x="5502960" y="1267200"/>
            <a:ext cx="2037960" cy="2038680"/>
          </a:xfrm>
          <a:prstGeom prst="ellipse">
            <a:avLst/>
          </a:prstGeom>
          <a:noFill/>
          <a:ln w="19050">
            <a:solidFill>
              <a:srgbClr val="ee0000"/>
            </a:solidFill>
            <a:round/>
          </a:ln>
        </p:spPr>
        <p:style>
          <a:lnRef idx="0"/>
          <a:fillRef idx="0"/>
          <a:effectRef idx="0"/>
          <a:fontRef idx="minor"/>
        </p:style>
        <p:txBody>
          <a:bodyPr lIns="90000" rIns="90000" tIns="91440" bIns="91440" anchor="ctr">
            <a:noAutofit/>
          </a:bodyPr>
          <a:p>
            <a:pPr algn="ctr">
              <a:lnSpc>
                <a:spcPct val="100000"/>
              </a:lnSpc>
              <a:tabLst>
                <a:tab algn="l" pos="0"/>
              </a:tabLst>
            </a:pPr>
            <a:r>
              <a:rPr b="0" lang="en" sz="1400" spc="-1" strike="noStrike">
                <a:solidFill>
                  <a:srgbClr val="000000"/>
                </a:solidFill>
                <a:latin typeface="Red Hat Display Medium"/>
                <a:ea typeface="Red Hat Display Medium"/>
              </a:rPr>
              <a:t>Automation job</a:t>
            </a:r>
            <a:endParaRPr b="0" lang="en-US" sz="1400" spc="-1" strike="noStrike">
              <a:latin typeface="Arial"/>
            </a:endParaRPr>
          </a:p>
        </p:txBody>
      </p:sp>
      <p:sp>
        <p:nvSpPr>
          <p:cNvPr id="1360" name="Google Shape;1103;p62"/>
          <p:cNvSpPr/>
          <p:nvPr/>
        </p:nvSpPr>
        <p:spPr>
          <a:xfrm>
            <a:off x="6185880" y="2788560"/>
            <a:ext cx="672120" cy="672480"/>
          </a:xfrm>
          <a:prstGeom prst="ellipse">
            <a:avLst/>
          </a:prstGeom>
          <a:solidFill>
            <a:srgbClr val="ffffff"/>
          </a:solidFill>
          <a:ln w="19050">
            <a:solidFill>
              <a:srgbClr val="ee0000"/>
            </a:solidFill>
            <a:round/>
          </a:ln>
        </p:spPr>
        <p:style>
          <a:lnRef idx="0"/>
          <a:fillRef idx="0"/>
          <a:effectRef idx="0"/>
          <a:fontRef idx="minor"/>
        </p:style>
      </p:sp>
      <p:sp>
        <p:nvSpPr>
          <p:cNvPr id="1361" name="Google Shape;1104;p62"/>
          <p:cNvSpPr/>
          <p:nvPr/>
        </p:nvSpPr>
        <p:spPr>
          <a:xfrm>
            <a:off x="1261800" y="1835640"/>
            <a:ext cx="672120" cy="672480"/>
          </a:xfrm>
          <a:prstGeom prst="ellipse">
            <a:avLst/>
          </a:prstGeom>
          <a:solidFill>
            <a:srgbClr val="ffffff"/>
          </a:solidFill>
          <a:ln w="19050">
            <a:solidFill>
              <a:srgbClr val="ee0000"/>
            </a:solidFill>
            <a:round/>
          </a:ln>
        </p:spPr>
        <p:style>
          <a:lnRef idx="0"/>
          <a:fillRef idx="0"/>
          <a:effectRef idx="0"/>
          <a:fontRef idx="minor"/>
        </p:style>
      </p:sp>
      <p:sp>
        <p:nvSpPr>
          <p:cNvPr id="1362"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Consume</a:t>
            </a:r>
            <a:endParaRPr b="0" lang="en-US" sz="1000" spc="-1" strike="noStrike">
              <a:latin typeface="Arial"/>
            </a:endParaRPr>
          </a:p>
        </p:txBody>
      </p:sp>
      <p:sp>
        <p:nvSpPr>
          <p:cNvPr id="1363"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8384DD4C-898F-42A0-84C9-75C72A66565F}"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1364" name="Google Shape;1107;p62"/>
          <p:cNvSpPr/>
          <p:nvPr/>
        </p:nvSpPr>
        <p:spPr>
          <a:xfrm>
            <a:off x="3419280" y="2546640"/>
            <a:ext cx="922320" cy="914760"/>
          </a:xfrm>
          <a:prstGeom prst="rect">
            <a:avLst/>
          </a:prstGeom>
          <a:solidFill>
            <a:srgbClr val="f3f3f3"/>
          </a:solidFill>
          <a:ln w="0">
            <a:noFill/>
          </a:ln>
        </p:spPr>
        <p:style>
          <a:lnRef idx="0"/>
          <a:fillRef idx="0"/>
          <a:effectRef idx="0"/>
          <a:fontRef idx="minor"/>
        </p:style>
      </p:sp>
      <p:sp>
        <p:nvSpPr>
          <p:cNvPr id="1365" name="Google Shape;1108;p62"/>
          <p:cNvSpPr/>
          <p:nvPr/>
        </p:nvSpPr>
        <p:spPr>
          <a:xfrm>
            <a:off x="3351240" y="1213200"/>
            <a:ext cx="1015560" cy="957960"/>
          </a:xfrm>
          <a:prstGeom prst="rect">
            <a:avLst/>
          </a:prstGeom>
          <a:solidFill>
            <a:srgbClr val="f3f3f3"/>
          </a:solidFill>
          <a:ln w="0">
            <a:noFill/>
          </a:ln>
        </p:spPr>
        <p:style>
          <a:lnRef idx="0"/>
          <a:fillRef idx="0"/>
          <a:effectRef idx="0"/>
          <a:fontRef idx="minor"/>
        </p:style>
      </p:sp>
      <p:sp>
        <p:nvSpPr>
          <p:cNvPr id="1366" name="Google Shape;1109;p62"/>
          <p:cNvSpPr/>
          <p:nvPr/>
        </p:nvSpPr>
        <p:spPr>
          <a:xfrm>
            <a:off x="3885120" y="4229280"/>
            <a:ext cx="5256000" cy="1256760"/>
          </a:xfrm>
          <a:prstGeom prst="rect">
            <a:avLst/>
          </a:prstGeom>
          <a:noFill/>
          <a:ln cap="rnd" w="19050">
            <a:solidFill>
              <a:srgbClr val="000000"/>
            </a:solidFill>
            <a:prstDash val="dot"/>
            <a:round/>
          </a:ln>
        </p:spPr>
        <p:style>
          <a:lnRef idx="0"/>
          <a:fillRef idx="0"/>
          <a:effectRef idx="0"/>
          <a:fontRef idx="minor"/>
        </p:style>
      </p:sp>
      <p:sp>
        <p:nvSpPr>
          <p:cNvPr id="1367" name="Google Shape;1110;p62"/>
          <p:cNvSpPr/>
          <p:nvPr/>
        </p:nvSpPr>
        <p:spPr>
          <a:xfrm>
            <a:off x="5444640" y="3541680"/>
            <a:ext cx="2154960" cy="2278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200" spc="-1" strike="noStrike">
                <a:solidFill>
                  <a:srgbClr val="000000"/>
                </a:solidFill>
                <a:latin typeface="Red Hat Display Medium"/>
                <a:ea typeface="Red Hat Display Medium"/>
              </a:rPr>
              <a:t>Role based access control</a:t>
            </a:r>
            <a:endParaRPr b="0" lang="en-US" sz="1200" spc="-1" strike="noStrike">
              <a:latin typeface="Arial"/>
            </a:endParaRPr>
          </a:p>
        </p:txBody>
      </p:sp>
      <p:sp>
        <p:nvSpPr>
          <p:cNvPr id="1368" name="Google Shape;1111;p62"/>
          <p:cNvSpPr/>
          <p:nvPr/>
        </p:nvSpPr>
        <p:spPr>
          <a:xfrm>
            <a:off x="4633560" y="1144080"/>
            <a:ext cx="1415160" cy="2278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200" spc="-1" strike="noStrike">
                <a:solidFill>
                  <a:srgbClr val="000000"/>
                </a:solidFill>
                <a:latin typeface="Red Hat Display Medium"/>
                <a:ea typeface="Red Hat Display Medium"/>
              </a:rPr>
              <a:t>Self service</a:t>
            </a:r>
            <a:endParaRPr b="0" lang="en-US" sz="1200" spc="-1" strike="noStrike">
              <a:latin typeface="Arial"/>
            </a:endParaRPr>
          </a:p>
        </p:txBody>
      </p:sp>
      <p:sp>
        <p:nvSpPr>
          <p:cNvPr id="1369" name="Google Shape;1112;p62"/>
          <p:cNvSpPr/>
          <p:nvPr/>
        </p:nvSpPr>
        <p:spPr>
          <a:xfrm>
            <a:off x="6885720" y="1144080"/>
            <a:ext cx="1569960" cy="2278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200" spc="-1" strike="noStrike">
                <a:solidFill>
                  <a:srgbClr val="000000"/>
                </a:solidFill>
                <a:latin typeface="Red Hat Display Medium"/>
                <a:ea typeface="Red Hat Display Medium"/>
              </a:rPr>
              <a:t>Approval</a:t>
            </a:r>
            <a:endParaRPr b="0" lang="en-US" sz="1200" spc="-1" strike="noStrike">
              <a:latin typeface="Arial"/>
            </a:endParaRPr>
          </a:p>
        </p:txBody>
      </p:sp>
      <p:sp>
        <p:nvSpPr>
          <p:cNvPr id="1370" name="Google Shape;1113;p62"/>
          <p:cNvSpPr/>
          <p:nvPr/>
        </p:nvSpPr>
        <p:spPr>
          <a:xfrm>
            <a:off x="3419280" y="1857240"/>
            <a:ext cx="922320" cy="399600"/>
          </a:xfrm>
          <a:prstGeom prst="rect">
            <a:avLst/>
          </a:prstGeom>
          <a:noFill/>
          <a:ln w="0">
            <a:noFill/>
          </a:ln>
        </p:spPr>
        <p:style>
          <a:lnRef idx="0"/>
          <a:fillRef idx="0"/>
          <a:effectRef idx="0"/>
          <a:fontRef idx="minor"/>
        </p:style>
        <p:txBody>
          <a:bodyPr lIns="90000" rIns="90000" tIns="91440" bIns="91440" anchor="t">
            <a:noAutofit/>
          </a:bodyPr>
          <a:p>
            <a:pPr algn="ctr">
              <a:lnSpc>
                <a:spcPct val="100000"/>
              </a:lnSpc>
              <a:tabLst>
                <a:tab algn="l" pos="0"/>
              </a:tabLst>
            </a:pPr>
            <a:r>
              <a:rPr b="0" lang="en" sz="1200" spc="-1" strike="noStrike">
                <a:solidFill>
                  <a:srgbClr val="000000"/>
                </a:solidFill>
                <a:latin typeface="Red Hat Display Medium"/>
                <a:ea typeface="Red Hat Display Medium"/>
              </a:rPr>
              <a:t>Web UI</a:t>
            </a:r>
            <a:endParaRPr b="0" lang="en-US" sz="1200" spc="-1" strike="noStrike">
              <a:latin typeface="Arial"/>
            </a:endParaRPr>
          </a:p>
        </p:txBody>
      </p:sp>
      <p:sp>
        <p:nvSpPr>
          <p:cNvPr id="1371" name="Google Shape;1114;p62"/>
          <p:cNvSpPr/>
          <p:nvPr/>
        </p:nvSpPr>
        <p:spPr>
          <a:xfrm rot="5400000">
            <a:off x="8687880" y="2171160"/>
            <a:ext cx="908280" cy="457920"/>
          </a:xfrm>
          <a:prstGeom prst="rect">
            <a:avLst/>
          </a:prstGeom>
          <a:solidFill>
            <a:srgbClr val="f3f3f3"/>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1200" spc="-1" strike="noStrike">
                <a:solidFill>
                  <a:srgbClr val="ee0000"/>
                </a:solidFill>
                <a:latin typeface="Red Hat Display Medium"/>
                <a:ea typeface="Red Hat Display Medium"/>
              </a:rPr>
              <a:t>Control</a:t>
            </a:r>
            <a:br/>
            <a:r>
              <a:rPr b="0" lang="en" sz="1200" spc="-1" strike="noStrike">
                <a:solidFill>
                  <a:srgbClr val="ee0000"/>
                </a:solidFill>
                <a:latin typeface="Red Hat Display Medium"/>
                <a:ea typeface="Red Hat Display Medium"/>
              </a:rPr>
              <a:t>plane</a:t>
            </a:r>
            <a:endParaRPr b="0" lang="en-US" sz="1200" spc="-1" strike="noStrike">
              <a:latin typeface="Arial"/>
            </a:endParaRPr>
          </a:p>
        </p:txBody>
      </p:sp>
      <p:sp>
        <p:nvSpPr>
          <p:cNvPr id="1372" name="Google Shape;1115;p62"/>
          <p:cNvSpPr/>
          <p:nvPr/>
        </p:nvSpPr>
        <p:spPr>
          <a:xfrm rot="5400000">
            <a:off x="8659800" y="4707720"/>
            <a:ext cx="914760" cy="299520"/>
          </a:xfrm>
          <a:prstGeom prst="rect">
            <a:avLst/>
          </a:prstGeom>
          <a:solidFill>
            <a:srgbClr val="f3f3f3"/>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1200" spc="-1" strike="noStrike">
                <a:solidFill>
                  <a:srgbClr val="ee0000"/>
                </a:solidFill>
                <a:latin typeface="Red Hat Display Medium"/>
                <a:ea typeface="Red Hat Display Medium"/>
              </a:rPr>
              <a:t>Execution Plane</a:t>
            </a:r>
            <a:endParaRPr b="0" lang="en-US" sz="1200" spc="-1" strike="noStrike">
              <a:latin typeface="Arial"/>
            </a:endParaRPr>
          </a:p>
        </p:txBody>
      </p:sp>
      <p:sp>
        <p:nvSpPr>
          <p:cNvPr id="1373" name="Google Shape;1116;p62"/>
          <p:cNvSpPr/>
          <p:nvPr/>
        </p:nvSpPr>
        <p:spPr>
          <a:xfrm>
            <a:off x="1133640" y="5257800"/>
            <a:ext cx="922320" cy="2278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 sz="1200" spc="-1" strike="noStrike">
                <a:solidFill>
                  <a:srgbClr val="000000"/>
                </a:solidFill>
                <a:latin typeface="Red Hat Display Medium"/>
                <a:ea typeface="Red Hat Display Medium"/>
              </a:rPr>
              <a:t>Users</a:t>
            </a:r>
            <a:endParaRPr b="0" lang="en-US" sz="1200" spc="-1" strike="noStrike">
              <a:latin typeface="Arial"/>
            </a:endParaRPr>
          </a:p>
        </p:txBody>
      </p:sp>
      <p:sp>
        <p:nvSpPr>
          <p:cNvPr id="1374" name="Google Shape;1117;p62"/>
          <p:cNvSpPr/>
          <p:nvPr/>
        </p:nvSpPr>
        <p:spPr>
          <a:xfrm>
            <a:off x="1133640" y="4000680"/>
            <a:ext cx="922320" cy="2278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 sz="1200" spc="-1" strike="noStrike">
                <a:solidFill>
                  <a:srgbClr val="000000"/>
                </a:solidFill>
                <a:latin typeface="Red Hat Display Medium"/>
                <a:ea typeface="Red Hat Display Medium"/>
              </a:rPr>
              <a:t>Users</a:t>
            </a:r>
            <a:endParaRPr b="0" lang="en-US" sz="1200" spc="-1" strike="noStrike">
              <a:latin typeface="Arial"/>
            </a:endParaRPr>
          </a:p>
        </p:txBody>
      </p:sp>
      <p:sp>
        <p:nvSpPr>
          <p:cNvPr id="1375" name="Google Shape;1118;p62"/>
          <p:cNvSpPr/>
          <p:nvPr/>
        </p:nvSpPr>
        <p:spPr>
          <a:xfrm>
            <a:off x="1133640" y="2629080"/>
            <a:ext cx="922320" cy="2278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 sz="1200" spc="-1" strike="noStrike">
                <a:solidFill>
                  <a:srgbClr val="000000"/>
                </a:solidFill>
                <a:latin typeface="Red Hat Display Medium"/>
                <a:ea typeface="Red Hat Display Medium"/>
              </a:rPr>
              <a:t>Users</a:t>
            </a:r>
            <a:endParaRPr b="0" lang="en-US" sz="1200" spc="-1" strike="noStrike">
              <a:latin typeface="Arial"/>
            </a:endParaRPr>
          </a:p>
        </p:txBody>
      </p:sp>
      <p:sp>
        <p:nvSpPr>
          <p:cNvPr id="1376" name="Google Shape;1119;p62"/>
          <p:cNvSpPr/>
          <p:nvPr/>
        </p:nvSpPr>
        <p:spPr>
          <a:xfrm>
            <a:off x="9832320" y="1714680"/>
            <a:ext cx="346320" cy="3142800"/>
          </a:xfrm>
          <a:custGeom>
            <a:avLst/>
            <a:gdLst/>
            <a:ahLst/>
            <a:rect l="l" t="t" r="r" b="b"/>
            <a:pathLst>
              <a:path w="13889" h="119147">
                <a:moveTo>
                  <a:pt x="13455" y="0"/>
                </a:moveTo>
                <a:lnTo>
                  <a:pt x="0" y="0"/>
                </a:lnTo>
                <a:lnTo>
                  <a:pt x="0" y="119147"/>
                </a:lnTo>
                <a:lnTo>
                  <a:pt x="13889" y="119147"/>
                </a:lnTo>
              </a:path>
            </a:pathLst>
          </a:custGeom>
          <a:noFill/>
          <a:ln w="19050">
            <a:solidFill>
              <a:srgbClr val="000000"/>
            </a:solidFill>
            <a:round/>
            <a:headEnd len="med" type="triangle" w="med"/>
            <a:tailEnd len="med" type="triangle" w="med"/>
          </a:ln>
        </p:spPr>
        <p:style>
          <a:lnRef idx="0"/>
          <a:fillRef idx="0"/>
          <a:effectRef idx="0"/>
          <a:fontRef idx="minor"/>
        </p:style>
      </p:sp>
      <p:sp>
        <p:nvSpPr>
          <p:cNvPr id="1377" name="Google Shape;1120;p62"/>
          <p:cNvSpPr/>
          <p:nvPr/>
        </p:nvSpPr>
        <p:spPr>
          <a:xfrm>
            <a:off x="9839520" y="2669760"/>
            <a:ext cx="346320" cy="360"/>
          </a:xfrm>
          <a:custGeom>
            <a:avLst/>
            <a:gdLst/>
            <a:ahLst/>
            <a:rect l="l" t="t" r="r" b="b"/>
            <a:pathLst>
              <a:path w="21600" h="21600">
                <a:moveTo>
                  <a:pt x="0" y="0"/>
                </a:moveTo>
                <a:lnTo>
                  <a:pt x="21600" y="21600"/>
                </a:lnTo>
              </a:path>
            </a:pathLst>
          </a:custGeom>
          <a:noFill/>
          <a:ln w="19050">
            <a:solidFill>
              <a:srgbClr val="000000"/>
            </a:solidFill>
            <a:round/>
            <a:tailEnd len="med" type="triangle" w="med"/>
          </a:ln>
        </p:spPr>
        <p:style>
          <a:lnRef idx="0"/>
          <a:fillRef idx="0"/>
          <a:effectRef idx="0"/>
          <a:fontRef idx="minor"/>
        </p:style>
      </p:sp>
      <p:sp>
        <p:nvSpPr>
          <p:cNvPr id="1378" name="Google Shape;1121;p62"/>
          <p:cNvSpPr/>
          <p:nvPr/>
        </p:nvSpPr>
        <p:spPr>
          <a:xfrm>
            <a:off x="9839520" y="3655800"/>
            <a:ext cx="346320" cy="360"/>
          </a:xfrm>
          <a:custGeom>
            <a:avLst/>
            <a:gdLst/>
            <a:ahLst/>
            <a:rect l="l" t="t" r="r" b="b"/>
            <a:pathLst>
              <a:path w="21600" h="21600">
                <a:moveTo>
                  <a:pt x="0" y="0"/>
                </a:moveTo>
                <a:lnTo>
                  <a:pt x="21600" y="21600"/>
                </a:lnTo>
              </a:path>
            </a:pathLst>
          </a:custGeom>
          <a:noFill/>
          <a:ln w="19050">
            <a:solidFill>
              <a:srgbClr val="000000"/>
            </a:solidFill>
            <a:round/>
            <a:tailEnd len="med" type="triangle" w="med"/>
          </a:ln>
        </p:spPr>
        <p:style>
          <a:lnRef idx="0"/>
          <a:fillRef idx="0"/>
          <a:effectRef idx="0"/>
          <a:fontRef idx="minor"/>
        </p:style>
      </p:sp>
      <p:sp>
        <p:nvSpPr>
          <p:cNvPr id="1379" name="Google Shape;1122;p62"/>
          <p:cNvSpPr/>
          <p:nvPr/>
        </p:nvSpPr>
        <p:spPr>
          <a:xfrm>
            <a:off x="1261800" y="3206880"/>
            <a:ext cx="672120" cy="672480"/>
          </a:xfrm>
          <a:prstGeom prst="ellipse">
            <a:avLst/>
          </a:prstGeom>
          <a:solidFill>
            <a:srgbClr val="ffffff"/>
          </a:solidFill>
          <a:ln w="19050">
            <a:solidFill>
              <a:srgbClr val="ee0000"/>
            </a:solidFill>
            <a:round/>
          </a:ln>
        </p:spPr>
        <p:style>
          <a:lnRef idx="0"/>
          <a:fillRef idx="0"/>
          <a:effectRef idx="0"/>
          <a:fontRef idx="minor"/>
        </p:style>
      </p:sp>
      <p:sp>
        <p:nvSpPr>
          <p:cNvPr id="1380" name="Google Shape;1123;p62"/>
          <p:cNvSpPr/>
          <p:nvPr/>
        </p:nvSpPr>
        <p:spPr>
          <a:xfrm>
            <a:off x="1261800" y="4536000"/>
            <a:ext cx="672120" cy="672480"/>
          </a:xfrm>
          <a:prstGeom prst="ellipse">
            <a:avLst/>
          </a:prstGeom>
          <a:solidFill>
            <a:srgbClr val="ffffff"/>
          </a:solidFill>
          <a:ln w="19050">
            <a:solidFill>
              <a:srgbClr val="ee0000"/>
            </a:solidFill>
            <a:round/>
          </a:ln>
        </p:spPr>
        <p:style>
          <a:lnRef idx="0"/>
          <a:fillRef idx="0"/>
          <a:effectRef idx="0"/>
          <a:fontRef idx="minor"/>
        </p:style>
      </p:sp>
      <p:sp>
        <p:nvSpPr>
          <p:cNvPr id="1381" name="Google Shape;1124;p62"/>
          <p:cNvSpPr/>
          <p:nvPr/>
        </p:nvSpPr>
        <p:spPr>
          <a:xfrm>
            <a:off x="5028120" y="5023080"/>
            <a:ext cx="2970360" cy="36540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tabLst>
                <a:tab algn="l" pos="0"/>
              </a:tabLst>
            </a:pPr>
            <a:r>
              <a:rPr b="0" lang="en" sz="1200" spc="-1" strike="noStrike">
                <a:solidFill>
                  <a:srgbClr val="000000"/>
                </a:solidFill>
                <a:latin typeface="Red Hat Display Medium"/>
                <a:ea typeface="Red Hat Display Medium"/>
              </a:rPr>
              <a:t>Execution environments</a:t>
            </a:r>
            <a:endParaRPr b="0" lang="en-US" sz="1200" spc="-1" strike="noStrike">
              <a:latin typeface="Arial"/>
            </a:endParaRPr>
          </a:p>
        </p:txBody>
      </p:sp>
      <p:sp>
        <p:nvSpPr>
          <p:cNvPr id="1382" name="Google Shape;1125;p62"/>
          <p:cNvSpPr/>
          <p:nvPr/>
        </p:nvSpPr>
        <p:spPr>
          <a:xfrm>
            <a:off x="5256360" y="1481760"/>
            <a:ext cx="672120" cy="672480"/>
          </a:xfrm>
          <a:prstGeom prst="ellipse">
            <a:avLst/>
          </a:prstGeom>
          <a:solidFill>
            <a:srgbClr val="ffffff"/>
          </a:solidFill>
          <a:ln w="19050">
            <a:solidFill>
              <a:srgbClr val="ee0000"/>
            </a:solidFill>
            <a:round/>
          </a:ln>
        </p:spPr>
        <p:style>
          <a:lnRef idx="0"/>
          <a:fillRef idx="0"/>
          <a:effectRef idx="0"/>
          <a:fontRef idx="minor"/>
        </p:style>
      </p:sp>
      <p:sp>
        <p:nvSpPr>
          <p:cNvPr id="1383" name="Google Shape;1126;p62"/>
          <p:cNvSpPr/>
          <p:nvPr/>
        </p:nvSpPr>
        <p:spPr>
          <a:xfrm>
            <a:off x="7233480" y="1481760"/>
            <a:ext cx="672120" cy="672480"/>
          </a:xfrm>
          <a:prstGeom prst="ellipse">
            <a:avLst/>
          </a:prstGeom>
          <a:solidFill>
            <a:srgbClr val="ffffff"/>
          </a:solidFill>
          <a:ln w="19050">
            <a:solidFill>
              <a:srgbClr val="ee0000"/>
            </a:solidFill>
            <a:round/>
          </a:ln>
        </p:spPr>
        <p:style>
          <a:lnRef idx="0"/>
          <a:fillRef idx="0"/>
          <a:effectRef idx="0"/>
          <a:fontRef idx="minor"/>
        </p:style>
      </p:sp>
      <p:sp>
        <p:nvSpPr>
          <p:cNvPr id="1384" name="Google Shape;1127;p62"/>
          <p:cNvSpPr/>
          <p:nvPr/>
        </p:nvSpPr>
        <p:spPr>
          <a:xfrm>
            <a:off x="3430080" y="3148200"/>
            <a:ext cx="922320" cy="332280"/>
          </a:xfrm>
          <a:prstGeom prst="rect">
            <a:avLst/>
          </a:prstGeom>
          <a:noFill/>
          <a:ln w="0">
            <a:noFill/>
          </a:ln>
        </p:spPr>
        <p:style>
          <a:lnRef idx="0"/>
          <a:fillRef idx="0"/>
          <a:effectRef idx="0"/>
          <a:fontRef idx="minor"/>
        </p:style>
        <p:txBody>
          <a:bodyPr lIns="90000" rIns="90000" tIns="91440" bIns="91440" anchor="t">
            <a:noAutofit/>
          </a:bodyPr>
          <a:p>
            <a:pPr algn="ctr">
              <a:lnSpc>
                <a:spcPct val="100000"/>
              </a:lnSpc>
              <a:tabLst>
                <a:tab algn="l" pos="0"/>
              </a:tabLst>
            </a:pPr>
            <a:r>
              <a:rPr b="0" lang="en" sz="1200" spc="-1" strike="noStrike">
                <a:solidFill>
                  <a:srgbClr val="000000"/>
                </a:solidFill>
                <a:latin typeface="Red Hat Display Medium"/>
                <a:ea typeface="Red Hat Display Medium"/>
              </a:rPr>
              <a:t>API</a:t>
            </a:r>
            <a:endParaRPr b="0" lang="en-US" sz="1200" spc="-1" strike="noStrike">
              <a:latin typeface="Arial"/>
            </a:endParaRPr>
          </a:p>
        </p:txBody>
      </p:sp>
      <p:sp>
        <p:nvSpPr>
          <p:cNvPr id="1385" name="Google Shape;1128;p62"/>
          <p:cNvSpPr/>
          <p:nvPr/>
        </p:nvSpPr>
        <p:spPr>
          <a:xfrm>
            <a:off x="9486360" y="4857840"/>
            <a:ext cx="362880" cy="360"/>
          </a:xfrm>
          <a:custGeom>
            <a:avLst/>
            <a:gdLst/>
            <a:ahLst/>
            <a:rect l="l" t="t" r="r" b="b"/>
            <a:pathLst>
              <a:path w="21600" h="21600">
                <a:moveTo>
                  <a:pt x="0" y="0"/>
                </a:moveTo>
                <a:lnTo>
                  <a:pt x="21600" y="21600"/>
                </a:lnTo>
              </a:path>
            </a:pathLst>
          </a:custGeom>
          <a:noFill/>
          <a:ln cap="rnd" w="19050">
            <a:solidFill>
              <a:srgbClr val="000000"/>
            </a:solidFill>
            <a:round/>
          </a:ln>
        </p:spPr>
        <p:style>
          <a:lnRef idx="0"/>
          <a:fillRef idx="0"/>
          <a:effectRef idx="0"/>
          <a:fontRef idx="minor"/>
        </p:style>
      </p:sp>
      <p:sp>
        <p:nvSpPr>
          <p:cNvPr id="1386" name="Google Shape;1129;p62"/>
          <p:cNvSpPr/>
          <p:nvPr/>
        </p:nvSpPr>
        <p:spPr>
          <a:xfrm>
            <a:off x="2064960" y="2171880"/>
            <a:ext cx="1362600" cy="2739600"/>
          </a:xfrm>
          <a:custGeom>
            <a:avLst/>
            <a:gdLst/>
            <a:ahLst/>
            <a:rect l="l" t="t" r="r" b="b"/>
            <a:pathLst>
              <a:path w="36461" h="91150">
                <a:moveTo>
                  <a:pt x="0" y="91150"/>
                </a:moveTo>
                <a:lnTo>
                  <a:pt x="13890" y="91150"/>
                </a:lnTo>
                <a:lnTo>
                  <a:pt x="13890" y="0"/>
                </a:lnTo>
                <a:lnTo>
                  <a:pt x="36461" y="0"/>
                </a:lnTo>
              </a:path>
            </a:pathLst>
          </a:custGeom>
          <a:noFill/>
          <a:ln cap="rnd" w="19050">
            <a:solidFill>
              <a:srgbClr val="000000"/>
            </a:solidFill>
            <a:round/>
            <a:tailEnd len="med" type="triangle" w="med"/>
          </a:ln>
        </p:spPr>
        <p:style>
          <a:lnRef idx="0"/>
          <a:fillRef idx="0"/>
          <a:effectRef idx="0"/>
          <a:fontRef idx="minor"/>
        </p:style>
      </p:sp>
      <p:sp>
        <p:nvSpPr>
          <p:cNvPr id="1387" name="Google Shape;1130;p62"/>
          <p:cNvSpPr/>
          <p:nvPr/>
        </p:nvSpPr>
        <p:spPr>
          <a:xfrm rot="10800000">
            <a:off x="2057040" y="2171520"/>
            <a:ext cx="527760" cy="360"/>
          </a:xfrm>
          <a:custGeom>
            <a:avLst/>
            <a:gdLst/>
            <a:ahLst/>
            <a:rect l="l" t="t" r="r" b="b"/>
            <a:pathLst>
              <a:path w="21600" h="21600">
                <a:moveTo>
                  <a:pt x="0" y="0"/>
                </a:moveTo>
                <a:lnTo>
                  <a:pt x="21600" y="21600"/>
                </a:lnTo>
              </a:path>
            </a:pathLst>
          </a:custGeom>
          <a:noFill/>
          <a:ln cap="rnd" w="19050">
            <a:solidFill>
              <a:srgbClr val="000000"/>
            </a:solidFill>
            <a:round/>
          </a:ln>
        </p:spPr>
        <p:style>
          <a:lnRef idx="0"/>
          <a:fillRef idx="0"/>
          <a:effectRef idx="0"/>
          <a:fontRef idx="minor"/>
        </p:style>
      </p:sp>
      <p:sp>
        <p:nvSpPr>
          <p:cNvPr id="1388" name="Google Shape;1131;p62"/>
          <p:cNvSpPr/>
          <p:nvPr/>
        </p:nvSpPr>
        <p:spPr>
          <a:xfrm rot="10800000">
            <a:off x="2057400" y="3580920"/>
            <a:ext cx="526680" cy="360"/>
          </a:xfrm>
          <a:custGeom>
            <a:avLst/>
            <a:gdLst/>
            <a:ahLst/>
            <a:rect l="l" t="t" r="r" b="b"/>
            <a:pathLst>
              <a:path w="21600" h="21600">
                <a:moveTo>
                  <a:pt x="0" y="0"/>
                </a:moveTo>
                <a:lnTo>
                  <a:pt x="21600" y="21600"/>
                </a:lnTo>
              </a:path>
            </a:pathLst>
          </a:custGeom>
          <a:noFill/>
          <a:ln cap="rnd" w="19050">
            <a:solidFill>
              <a:srgbClr val="000000"/>
            </a:solidFill>
            <a:round/>
          </a:ln>
        </p:spPr>
        <p:style>
          <a:lnRef idx="0"/>
          <a:fillRef idx="0"/>
          <a:effectRef idx="0"/>
          <a:fontRef idx="minor"/>
        </p:style>
      </p:sp>
      <p:sp>
        <p:nvSpPr>
          <p:cNvPr id="1389" name="Google Shape;1132;p62"/>
          <p:cNvSpPr/>
          <p:nvPr/>
        </p:nvSpPr>
        <p:spPr>
          <a:xfrm>
            <a:off x="6513480" y="3939480"/>
            <a:ext cx="360" cy="288720"/>
          </a:xfrm>
          <a:custGeom>
            <a:avLst/>
            <a:gdLst/>
            <a:ahLst/>
            <a:rect l="l" t="t" r="r" b="b"/>
            <a:pathLst>
              <a:path w="21600" h="21600">
                <a:moveTo>
                  <a:pt x="0" y="0"/>
                </a:moveTo>
                <a:lnTo>
                  <a:pt x="21600" y="21600"/>
                </a:lnTo>
              </a:path>
            </a:pathLst>
          </a:custGeom>
          <a:noFill/>
          <a:ln cap="rnd" w="19050">
            <a:solidFill>
              <a:srgbClr val="000000"/>
            </a:solidFill>
            <a:round/>
            <a:tailEnd len="med" type="triangle" w="med"/>
          </a:ln>
        </p:spPr>
        <p:style>
          <a:lnRef idx="0"/>
          <a:fillRef idx="0"/>
          <a:effectRef idx="0"/>
          <a:fontRef idx="minor"/>
        </p:style>
      </p:sp>
      <p:sp>
        <p:nvSpPr>
          <p:cNvPr id="1390" name="Google Shape;1133;p62"/>
          <p:cNvSpPr/>
          <p:nvPr/>
        </p:nvSpPr>
        <p:spPr>
          <a:xfrm rot="8323800">
            <a:off x="7214400" y="1543680"/>
            <a:ext cx="110160" cy="95040"/>
          </a:xfrm>
          <a:prstGeom prst="triangle">
            <a:avLst>
              <a:gd name="adj" fmla="val 50000"/>
            </a:avLst>
          </a:prstGeom>
          <a:solidFill>
            <a:schemeClr val="accent1"/>
          </a:solidFill>
          <a:ln w="0">
            <a:noFill/>
          </a:ln>
        </p:spPr>
        <p:style>
          <a:lnRef idx="0"/>
          <a:fillRef idx="0"/>
          <a:effectRef idx="0"/>
          <a:fontRef idx="minor"/>
        </p:style>
      </p:sp>
      <p:sp>
        <p:nvSpPr>
          <p:cNvPr id="1391" name="Google Shape;1134;p62"/>
          <p:cNvSpPr/>
          <p:nvPr/>
        </p:nvSpPr>
        <p:spPr>
          <a:xfrm rot="14843400">
            <a:off x="6816960" y="3197520"/>
            <a:ext cx="110160" cy="95040"/>
          </a:xfrm>
          <a:prstGeom prst="triangle">
            <a:avLst>
              <a:gd name="adj" fmla="val 50000"/>
            </a:avLst>
          </a:prstGeom>
          <a:solidFill>
            <a:schemeClr val="accent1"/>
          </a:solidFill>
          <a:ln w="0">
            <a:noFill/>
          </a:ln>
        </p:spPr>
        <p:style>
          <a:lnRef idx="0"/>
          <a:fillRef idx="0"/>
          <a:effectRef idx="0"/>
          <a:fontRef idx="minor"/>
        </p:style>
      </p:sp>
      <p:sp>
        <p:nvSpPr>
          <p:cNvPr id="1392" name="Google Shape;1135;p62"/>
          <p:cNvSpPr/>
          <p:nvPr/>
        </p:nvSpPr>
        <p:spPr>
          <a:xfrm rot="279600">
            <a:off x="5454000" y="2133360"/>
            <a:ext cx="110160" cy="95400"/>
          </a:xfrm>
          <a:prstGeom prst="triangle">
            <a:avLst>
              <a:gd name="adj" fmla="val 50000"/>
            </a:avLst>
          </a:prstGeom>
          <a:solidFill>
            <a:schemeClr val="accent1"/>
          </a:solidFill>
          <a:ln w="0">
            <a:noFill/>
          </a:ln>
        </p:spPr>
        <p:style>
          <a:lnRef idx="0"/>
          <a:fillRef idx="0"/>
          <a:effectRef idx="0"/>
          <a:fontRef idx="minor"/>
        </p:style>
      </p:sp>
      <p:pic>
        <p:nvPicPr>
          <p:cNvPr id="1393" name="Google Shape;1136;p62" descr=""/>
          <p:cNvPicPr/>
          <p:nvPr/>
        </p:nvPicPr>
        <p:blipFill>
          <a:blip r:embed="rId6"/>
          <a:stretch/>
        </p:blipFill>
        <p:spPr>
          <a:xfrm>
            <a:off x="1359720" y="1900080"/>
            <a:ext cx="478440" cy="478440"/>
          </a:xfrm>
          <a:prstGeom prst="rect">
            <a:avLst/>
          </a:prstGeom>
          <a:ln w="0">
            <a:noFill/>
          </a:ln>
        </p:spPr>
      </p:pic>
      <p:pic>
        <p:nvPicPr>
          <p:cNvPr id="1394" name="Google Shape;1137;p62" descr=""/>
          <p:cNvPicPr/>
          <p:nvPr/>
        </p:nvPicPr>
        <p:blipFill>
          <a:blip r:embed="rId7"/>
          <a:stretch/>
        </p:blipFill>
        <p:spPr>
          <a:xfrm>
            <a:off x="1359720" y="3285720"/>
            <a:ext cx="478440" cy="478440"/>
          </a:xfrm>
          <a:prstGeom prst="rect">
            <a:avLst/>
          </a:prstGeom>
          <a:ln w="0">
            <a:noFill/>
          </a:ln>
        </p:spPr>
      </p:pic>
      <p:pic>
        <p:nvPicPr>
          <p:cNvPr id="1395" name="Google Shape;1138;p62" descr=""/>
          <p:cNvPicPr/>
          <p:nvPr/>
        </p:nvPicPr>
        <p:blipFill>
          <a:blip r:embed="rId8"/>
          <a:stretch/>
        </p:blipFill>
        <p:spPr>
          <a:xfrm>
            <a:off x="1359720" y="4614840"/>
            <a:ext cx="478440" cy="478440"/>
          </a:xfrm>
          <a:prstGeom prst="rect">
            <a:avLst/>
          </a:prstGeom>
          <a:ln w="0">
            <a:noFill/>
          </a:ln>
        </p:spPr>
      </p:pic>
      <p:pic>
        <p:nvPicPr>
          <p:cNvPr id="1396" name="Google Shape;1139;p62" descr=""/>
          <p:cNvPicPr/>
          <p:nvPr/>
        </p:nvPicPr>
        <p:blipFill>
          <a:blip r:embed="rId9"/>
          <a:stretch/>
        </p:blipFill>
        <p:spPr>
          <a:xfrm>
            <a:off x="10363320" y="1428120"/>
            <a:ext cx="527400" cy="527400"/>
          </a:xfrm>
          <a:prstGeom prst="rect">
            <a:avLst/>
          </a:prstGeom>
          <a:ln w="0">
            <a:noFill/>
          </a:ln>
        </p:spPr>
      </p:pic>
      <p:pic>
        <p:nvPicPr>
          <p:cNvPr id="1397" name="Google Shape;1140;p62" descr=""/>
          <p:cNvPicPr/>
          <p:nvPr/>
        </p:nvPicPr>
        <p:blipFill>
          <a:blip r:embed="rId10"/>
          <a:stretch/>
        </p:blipFill>
        <p:spPr>
          <a:xfrm>
            <a:off x="10363680" y="2374920"/>
            <a:ext cx="526680" cy="526680"/>
          </a:xfrm>
          <a:prstGeom prst="rect">
            <a:avLst/>
          </a:prstGeom>
          <a:ln w="0">
            <a:noFill/>
          </a:ln>
        </p:spPr>
      </p:pic>
      <p:pic>
        <p:nvPicPr>
          <p:cNvPr id="1398" name="Google Shape;1141;p62" descr=""/>
          <p:cNvPicPr/>
          <p:nvPr/>
        </p:nvPicPr>
        <p:blipFill>
          <a:blip r:embed="rId11"/>
          <a:srcRect l="157" t="0" r="157" b="0"/>
          <a:stretch/>
        </p:blipFill>
        <p:spPr>
          <a:xfrm>
            <a:off x="10392480" y="3429000"/>
            <a:ext cx="456480" cy="456480"/>
          </a:xfrm>
          <a:prstGeom prst="rect">
            <a:avLst/>
          </a:prstGeom>
          <a:ln w="0">
            <a:noFill/>
          </a:ln>
        </p:spPr>
      </p:pic>
      <p:pic>
        <p:nvPicPr>
          <p:cNvPr id="1399" name="Google Shape;1142;p62" descr=""/>
          <p:cNvPicPr/>
          <p:nvPr/>
        </p:nvPicPr>
        <p:blipFill>
          <a:blip r:embed="rId12"/>
          <a:stretch/>
        </p:blipFill>
        <p:spPr>
          <a:xfrm>
            <a:off x="10366560" y="4599360"/>
            <a:ext cx="526680" cy="526680"/>
          </a:xfrm>
          <a:prstGeom prst="rect">
            <a:avLst/>
          </a:prstGeom>
          <a:ln w="0">
            <a:noFill/>
          </a:ln>
        </p:spPr>
      </p:pic>
      <p:pic>
        <p:nvPicPr>
          <p:cNvPr id="1400" name="Google Shape;1143;p62" descr=""/>
          <p:cNvPicPr/>
          <p:nvPr/>
        </p:nvPicPr>
        <p:blipFill>
          <a:blip r:embed="rId13"/>
          <a:stretch/>
        </p:blipFill>
        <p:spPr>
          <a:xfrm>
            <a:off x="5354640" y="1616040"/>
            <a:ext cx="457920" cy="457920"/>
          </a:xfrm>
          <a:prstGeom prst="rect">
            <a:avLst/>
          </a:prstGeom>
          <a:ln w="0">
            <a:noFill/>
          </a:ln>
        </p:spPr>
      </p:pic>
      <p:pic>
        <p:nvPicPr>
          <p:cNvPr id="1401" name="Google Shape;1144;p62" descr=""/>
          <p:cNvPicPr/>
          <p:nvPr/>
        </p:nvPicPr>
        <p:blipFill>
          <a:blip r:embed="rId14"/>
          <a:stretch/>
        </p:blipFill>
        <p:spPr>
          <a:xfrm>
            <a:off x="6274080" y="2876760"/>
            <a:ext cx="478440" cy="478440"/>
          </a:xfrm>
          <a:prstGeom prst="rect">
            <a:avLst/>
          </a:prstGeom>
          <a:ln w="0">
            <a:noFill/>
          </a:ln>
        </p:spPr>
      </p:pic>
      <p:pic>
        <p:nvPicPr>
          <p:cNvPr id="1402" name="Google Shape;1145;p62" descr=""/>
          <p:cNvPicPr/>
          <p:nvPr/>
        </p:nvPicPr>
        <p:blipFill>
          <a:blip r:embed="rId15"/>
          <a:srcRect l="157" t="0" r="157" b="0"/>
          <a:stretch/>
        </p:blipFill>
        <p:spPr>
          <a:xfrm>
            <a:off x="7306200" y="1554480"/>
            <a:ext cx="526680" cy="526680"/>
          </a:xfrm>
          <a:prstGeom prst="rect">
            <a:avLst/>
          </a:prstGeom>
          <a:ln w="0">
            <a:noFill/>
          </a:ln>
        </p:spPr>
      </p:pic>
      <p:sp>
        <p:nvSpPr>
          <p:cNvPr id="1403" name="Google Shape;1146;p62"/>
          <p:cNvSpPr/>
          <p:nvPr/>
        </p:nvSpPr>
        <p:spPr>
          <a:xfrm>
            <a:off x="3551760" y="1254960"/>
            <a:ext cx="672120" cy="672480"/>
          </a:xfrm>
          <a:prstGeom prst="ellipse">
            <a:avLst/>
          </a:prstGeom>
          <a:solidFill>
            <a:srgbClr val="ffffff"/>
          </a:solidFill>
          <a:ln w="19050">
            <a:solidFill>
              <a:srgbClr val="ee0000"/>
            </a:solidFill>
            <a:round/>
          </a:ln>
        </p:spPr>
        <p:style>
          <a:lnRef idx="0"/>
          <a:fillRef idx="0"/>
          <a:effectRef idx="0"/>
          <a:fontRef idx="minor"/>
        </p:style>
      </p:sp>
      <p:pic>
        <p:nvPicPr>
          <p:cNvPr id="1404" name="Google Shape;1147;p62" descr=""/>
          <p:cNvPicPr/>
          <p:nvPr/>
        </p:nvPicPr>
        <p:blipFill>
          <a:blip r:embed="rId16"/>
          <a:stretch/>
        </p:blipFill>
        <p:spPr>
          <a:xfrm>
            <a:off x="3656880" y="1360800"/>
            <a:ext cx="478440" cy="478440"/>
          </a:xfrm>
          <a:prstGeom prst="rect">
            <a:avLst/>
          </a:prstGeom>
          <a:ln w="0">
            <a:noFill/>
          </a:ln>
        </p:spPr>
      </p:pic>
      <p:sp>
        <p:nvSpPr>
          <p:cNvPr id="1405" name="Google Shape;1148;p62"/>
          <p:cNvSpPr/>
          <p:nvPr/>
        </p:nvSpPr>
        <p:spPr>
          <a:xfrm>
            <a:off x="3559680" y="2559960"/>
            <a:ext cx="672120" cy="672480"/>
          </a:xfrm>
          <a:prstGeom prst="ellipse">
            <a:avLst/>
          </a:prstGeom>
          <a:solidFill>
            <a:srgbClr val="ffffff"/>
          </a:solidFill>
          <a:ln w="19050">
            <a:solidFill>
              <a:srgbClr val="ee0000"/>
            </a:solidFill>
            <a:round/>
          </a:ln>
        </p:spPr>
        <p:style>
          <a:lnRef idx="0"/>
          <a:fillRef idx="0"/>
          <a:effectRef idx="0"/>
          <a:fontRef idx="minor"/>
        </p:style>
      </p:sp>
      <p:pic>
        <p:nvPicPr>
          <p:cNvPr id="1406" name="Google Shape;1149;p62" descr=""/>
          <p:cNvPicPr/>
          <p:nvPr/>
        </p:nvPicPr>
        <p:blipFill>
          <a:blip r:embed="rId17"/>
          <a:stretch/>
        </p:blipFill>
        <p:spPr>
          <a:xfrm>
            <a:off x="3653280" y="2656800"/>
            <a:ext cx="478440" cy="47844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07" name="Google Shape;1154;p63"/>
          <p:cNvSpPr/>
          <p:nvPr/>
        </p:nvSpPr>
        <p:spPr>
          <a:xfrm>
            <a:off x="884880" y="1653480"/>
            <a:ext cx="10418760" cy="291240"/>
          </a:xfrm>
          <a:prstGeom prst="rect">
            <a:avLst/>
          </a:prstGeom>
          <a:noFill/>
          <a:ln w="0">
            <a:noFill/>
          </a:ln>
        </p:spPr>
        <p:style>
          <a:lnRef idx="0"/>
          <a:fillRef idx="0"/>
          <a:effectRef idx="0"/>
          <a:fontRef idx="minor"/>
        </p:style>
        <p:txBody>
          <a:bodyPr lIns="0" rIns="0" tIns="0" bIns="0" anchor="t">
            <a:noAutofit/>
          </a:bodyPr>
          <a:p>
            <a:pPr algn="ctr">
              <a:lnSpc>
                <a:spcPct val="140000"/>
              </a:lnSpc>
              <a:spcAft>
                <a:spcPts val="499"/>
              </a:spcAft>
              <a:tabLst>
                <a:tab algn="l" pos="0"/>
              </a:tabLst>
            </a:pPr>
            <a:r>
              <a:rPr b="0" lang="en" sz="1800" spc="-1" strike="noStrike">
                <a:solidFill>
                  <a:srgbClr val="ee0000"/>
                </a:solidFill>
                <a:latin typeface="Red Hat Display"/>
                <a:ea typeface="Red Hat Display"/>
              </a:rPr>
              <a:t>Provide others the mean to consume</a:t>
            </a:r>
            <a:endParaRPr b="0" lang="en-US" sz="1800" spc="-1" strike="noStrike">
              <a:latin typeface="Arial"/>
            </a:endParaRPr>
          </a:p>
        </p:txBody>
      </p:sp>
      <p:sp>
        <p:nvSpPr>
          <p:cNvPr id="1408" name="Google Shape;1155;p63"/>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gn="ctr">
              <a:lnSpc>
                <a:spcPct val="130000"/>
              </a:lnSpc>
              <a:tabLst>
                <a:tab algn="l" pos="0"/>
              </a:tabLst>
            </a:pPr>
            <a:r>
              <a:rPr b="0" lang="en" sz="2800" spc="-1" strike="noStrike">
                <a:solidFill>
                  <a:srgbClr val="000000"/>
                </a:solidFill>
                <a:latin typeface="Red Hat Display"/>
                <a:ea typeface="Red Hat Display"/>
              </a:rPr>
              <a:t>Self service</a:t>
            </a:r>
            <a:endParaRPr b="0" lang="en-US" sz="2800" spc="-1" strike="noStrike">
              <a:latin typeface="Arial"/>
            </a:endParaRPr>
          </a:p>
        </p:txBody>
      </p:sp>
      <p:sp>
        <p:nvSpPr>
          <p:cNvPr id="1409"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Consume</a:t>
            </a:r>
            <a:endParaRPr b="0" lang="en-US" sz="1000" spc="-1" strike="noStrike">
              <a:latin typeface="Arial"/>
            </a:endParaRPr>
          </a:p>
        </p:txBody>
      </p:sp>
      <p:sp>
        <p:nvSpPr>
          <p:cNvPr id="1410"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9842445E-F732-468A-A8A8-9710CAEF8E36}"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pic>
        <p:nvPicPr>
          <p:cNvPr id="1411" name="Google Shape;1158;p63" descr=""/>
          <p:cNvPicPr/>
          <p:nvPr/>
        </p:nvPicPr>
        <p:blipFill>
          <a:blip r:embed="rId1"/>
          <a:stretch/>
        </p:blipFill>
        <p:spPr>
          <a:xfrm>
            <a:off x="1540440" y="2178000"/>
            <a:ext cx="3432240" cy="2507040"/>
          </a:xfrm>
          <a:prstGeom prst="rect">
            <a:avLst/>
          </a:prstGeom>
          <a:ln w="0">
            <a:noFill/>
          </a:ln>
        </p:spPr>
      </p:pic>
      <p:pic>
        <p:nvPicPr>
          <p:cNvPr id="1412" name="Google Shape;1159;p63" descr=""/>
          <p:cNvPicPr/>
          <p:nvPr/>
        </p:nvPicPr>
        <p:blipFill>
          <a:blip r:embed="rId2"/>
          <a:stretch/>
        </p:blipFill>
        <p:spPr>
          <a:xfrm>
            <a:off x="7196760" y="2178000"/>
            <a:ext cx="3432240" cy="2507040"/>
          </a:xfrm>
          <a:prstGeom prst="rect">
            <a:avLst/>
          </a:prstGeom>
          <a:ln w="0">
            <a:noFill/>
          </a:ln>
        </p:spPr>
      </p:pic>
      <p:sp>
        <p:nvSpPr>
          <p:cNvPr id="1413" name="Google Shape;1160;p63"/>
          <p:cNvSpPr/>
          <p:nvPr/>
        </p:nvSpPr>
        <p:spPr>
          <a:xfrm>
            <a:off x="6056280" y="2522160"/>
            <a:ext cx="360" cy="3198960"/>
          </a:xfrm>
          <a:custGeom>
            <a:avLst/>
            <a:gdLst/>
            <a:ahLst/>
            <a:rect l="l" t="t" r="r" b="b"/>
            <a:pathLst>
              <a:path w="21600" h="21600">
                <a:moveTo>
                  <a:pt x="0" y="0"/>
                </a:moveTo>
                <a:lnTo>
                  <a:pt x="21600" y="21600"/>
                </a:lnTo>
              </a:path>
            </a:pathLst>
          </a:custGeom>
          <a:noFill/>
          <a:ln w="9525">
            <a:solidFill>
              <a:srgbClr val="595959"/>
            </a:solidFill>
            <a:prstDash val="dot"/>
            <a:round/>
          </a:ln>
        </p:spPr>
        <p:style>
          <a:lnRef idx="0"/>
          <a:fillRef idx="0"/>
          <a:effectRef idx="0"/>
          <a:fontRef idx="minor"/>
        </p:style>
      </p:sp>
      <p:pic>
        <p:nvPicPr>
          <p:cNvPr id="1414" name="Google Shape;1161;p63" descr="Ansible Tower self service IT"/>
          <p:cNvPicPr/>
          <p:nvPr/>
        </p:nvPicPr>
        <p:blipFill>
          <a:blip r:embed="rId3"/>
          <a:stretch/>
        </p:blipFill>
        <p:spPr>
          <a:xfrm>
            <a:off x="1711440" y="2772000"/>
            <a:ext cx="3198240" cy="1641960"/>
          </a:xfrm>
          <a:prstGeom prst="rect">
            <a:avLst/>
          </a:prstGeom>
          <a:ln w="0">
            <a:noFill/>
          </a:ln>
        </p:spPr>
      </p:pic>
      <p:pic>
        <p:nvPicPr>
          <p:cNvPr id="1415" name="Google Shape;1162;p63" descr=""/>
          <p:cNvPicPr/>
          <p:nvPr/>
        </p:nvPicPr>
        <p:blipFill>
          <a:blip r:embed="rId4"/>
          <a:srcRect l="21112" t="2823" r="21310" b="23225"/>
          <a:stretch/>
        </p:blipFill>
        <p:spPr>
          <a:xfrm>
            <a:off x="7345800" y="2668680"/>
            <a:ext cx="3198240" cy="1848960"/>
          </a:xfrm>
          <a:prstGeom prst="rect">
            <a:avLst/>
          </a:prstGeom>
          <a:ln w="0">
            <a:noFill/>
          </a:ln>
        </p:spPr>
      </p:pic>
      <p:sp>
        <p:nvSpPr>
          <p:cNvPr id="1416" name="Google Shape;1163;p63"/>
          <p:cNvSpPr/>
          <p:nvPr/>
        </p:nvSpPr>
        <p:spPr>
          <a:xfrm>
            <a:off x="1028520" y="5029200"/>
            <a:ext cx="4455720" cy="913680"/>
          </a:xfrm>
          <a:prstGeom prst="rect">
            <a:avLst/>
          </a:prstGeom>
          <a:noFill/>
          <a:ln w="0">
            <a:noFill/>
          </a:ln>
        </p:spPr>
        <p:style>
          <a:lnRef idx="0"/>
          <a:fillRef idx="0"/>
          <a:effectRef idx="0"/>
          <a:fontRef idx="minor"/>
        </p:style>
        <p:txBody>
          <a:bodyPr lIns="365760" rIns="365760" tIns="0" bIns="0" anchor="t">
            <a:noAutofit/>
          </a:bodyPr>
          <a:p>
            <a:pPr algn="ctr">
              <a:lnSpc>
                <a:spcPct val="140000"/>
              </a:lnSpc>
              <a:spcAft>
                <a:spcPts val="400"/>
              </a:spcAft>
              <a:tabLst>
                <a:tab algn="l" pos="0"/>
              </a:tabLst>
            </a:pPr>
            <a:r>
              <a:rPr b="0" lang="en" sz="1400" spc="-1" strike="noStrike">
                <a:solidFill>
                  <a:srgbClr val="000000"/>
                </a:solidFill>
                <a:latin typeface="Red Hat Display"/>
                <a:ea typeface="Red Hat Display"/>
              </a:rPr>
              <a:t>For teams </a:t>
            </a:r>
            <a:r>
              <a:rPr b="0" lang="en" sz="1400" spc="-1" strike="noStrike">
                <a:solidFill>
                  <a:srgbClr val="ee0000"/>
                </a:solidFill>
                <a:latin typeface="Red Hat Display Medium"/>
                <a:ea typeface="Red Hat Display Medium"/>
              </a:rPr>
              <a:t>directly accessing</a:t>
            </a:r>
            <a:r>
              <a:rPr b="0" lang="en" sz="1400" spc="-1" strike="noStrike">
                <a:solidFill>
                  <a:srgbClr val="000000"/>
                </a:solidFill>
                <a:latin typeface="Red Hat Display"/>
                <a:ea typeface="Red Hat Display"/>
              </a:rPr>
              <a:t> the automation environment and are close to the automation platform processes.</a:t>
            </a:r>
            <a:endParaRPr b="0" lang="en-US" sz="1400" spc="-1" strike="noStrike">
              <a:latin typeface="Arial"/>
            </a:endParaRPr>
          </a:p>
        </p:txBody>
      </p:sp>
      <p:sp>
        <p:nvSpPr>
          <p:cNvPr id="1417" name="Google Shape;1164;p63"/>
          <p:cNvSpPr/>
          <p:nvPr/>
        </p:nvSpPr>
        <p:spPr>
          <a:xfrm>
            <a:off x="6627600" y="5029200"/>
            <a:ext cx="4570200" cy="913680"/>
          </a:xfrm>
          <a:prstGeom prst="rect">
            <a:avLst/>
          </a:prstGeom>
          <a:noFill/>
          <a:ln w="0">
            <a:noFill/>
          </a:ln>
        </p:spPr>
        <p:style>
          <a:lnRef idx="0"/>
          <a:fillRef idx="0"/>
          <a:effectRef idx="0"/>
          <a:fontRef idx="minor"/>
        </p:style>
        <p:txBody>
          <a:bodyPr lIns="365760" rIns="365760" tIns="0" bIns="0" anchor="t">
            <a:noAutofit/>
          </a:bodyPr>
          <a:p>
            <a:pPr algn="ctr">
              <a:lnSpc>
                <a:spcPct val="140000"/>
              </a:lnSpc>
              <a:spcAft>
                <a:spcPts val="400"/>
              </a:spcAft>
              <a:tabLst>
                <a:tab algn="l" pos="0"/>
              </a:tabLst>
            </a:pPr>
            <a:r>
              <a:rPr b="0" lang="en" sz="1400" spc="-1" strike="noStrike">
                <a:solidFill>
                  <a:srgbClr val="000000"/>
                </a:solidFill>
                <a:latin typeface="Red Hat Display"/>
                <a:ea typeface="Red Hat Display"/>
              </a:rPr>
              <a:t>For </a:t>
            </a:r>
            <a:r>
              <a:rPr b="0" lang="en" sz="1400" spc="-1" strike="noStrike">
                <a:solidFill>
                  <a:srgbClr val="ee0000"/>
                </a:solidFill>
                <a:latin typeface="Red Hat Display Medium"/>
                <a:ea typeface="Red Hat Display Medium"/>
              </a:rPr>
              <a:t>high level access</a:t>
            </a:r>
            <a:r>
              <a:rPr b="0" lang="en" sz="1400" spc="-1" strike="noStrike">
                <a:solidFill>
                  <a:srgbClr val="000000"/>
                </a:solidFill>
                <a:latin typeface="Red Hat Display"/>
                <a:ea typeface="Red Hat Display"/>
              </a:rPr>
              <a:t> distant or not even aware of the underlying automation environment; lines of business for example.</a:t>
            </a:r>
            <a:endParaRPr b="0" lang="en-US" sz="1400" spc="-1" strike="noStrike">
              <a:latin typeface="Arial"/>
            </a:endParaRPr>
          </a:p>
        </p:txBody>
      </p:sp>
      <p:sp>
        <p:nvSpPr>
          <p:cNvPr id="1418" name="Google Shape;1165;p63"/>
          <p:cNvSpPr/>
          <p:nvPr/>
        </p:nvSpPr>
        <p:spPr>
          <a:xfrm>
            <a:off x="4524480" y="2997000"/>
            <a:ext cx="863280" cy="863640"/>
          </a:xfrm>
          <a:prstGeom prst="ellipse">
            <a:avLst/>
          </a:prstGeom>
          <a:solidFill>
            <a:srgbClr val="ffffff"/>
          </a:solidFill>
          <a:ln w="19050">
            <a:solidFill>
              <a:srgbClr val="ee0000"/>
            </a:solidFill>
            <a:round/>
          </a:ln>
          <a:effectLst>
            <a:outerShdw algn="bl" dir="2700000" dist="47347" rotWithShape="0">
              <a:schemeClr val="accent1"/>
            </a:outerShdw>
          </a:effectLst>
        </p:spPr>
        <p:style>
          <a:lnRef idx="0"/>
          <a:fillRef idx="0"/>
          <a:effectRef idx="0"/>
          <a:fontRef idx="minor"/>
        </p:style>
      </p:sp>
      <p:sp>
        <p:nvSpPr>
          <p:cNvPr id="1419" name="Google Shape;1166;p63"/>
          <p:cNvSpPr/>
          <p:nvPr/>
        </p:nvSpPr>
        <p:spPr>
          <a:xfrm>
            <a:off x="10185840" y="2997000"/>
            <a:ext cx="863280" cy="863640"/>
          </a:xfrm>
          <a:prstGeom prst="ellipse">
            <a:avLst/>
          </a:prstGeom>
          <a:solidFill>
            <a:srgbClr val="ffffff"/>
          </a:solidFill>
          <a:ln w="19050">
            <a:solidFill>
              <a:srgbClr val="ee0000"/>
            </a:solidFill>
            <a:round/>
          </a:ln>
          <a:effectLst>
            <a:outerShdw algn="bl" dir="2700000" dist="47347" rotWithShape="0">
              <a:schemeClr val="accent1"/>
            </a:outerShdw>
          </a:effectLst>
        </p:spPr>
        <p:style>
          <a:lnRef idx="0"/>
          <a:fillRef idx="0"/>
          <a:effectRef idx="0"/>
          <a:fontRef idx="minor"/>
        </p:style>
      </p:sp>
      <p:pic>
        <p:nvPicPr>
          <p:cNvPr id="1420" name="Google Shape;1167;p63" descr=""/>
          <p:cNvPicPr/>
          <p:nvPr/>
        </p:nvPicPr>
        <p:blipFill>
          <a:blip r:embed="rId5"/>
          <a:stretch/>
        </p:blipFill>
        <p:spPr>
          <a:xfrm>
            <a:off x="4604400" y="3069000"/>
            <a:ext cx="703440" cy="703440"/>
          </a:xfrm>
          <a:prstGeom prst="rect">
            <a:avLst/>
          </a:prstGeom>
          <a:ln w="0">
            <a:noFill/>
          </a:ln>
        </p:spPr>
      </p:pic>
      <p:pic>
        <p:nvPicPr>
          <p:cNvPr id="1421" name="Google Shape;1168;p63" descr=""/>
          <p:cNvPicPr/>
          <p:nvPr/>
        </p:nvPicPr>
        <p:blipFill>
          <a:blip r:embed="rId6"/>
          <a:stretch/>
        </p:blipFill>
        <p:spPr>
          <a:xfrm>
            <a:off x="10289880" y="3077280"/>
            <a:ext cx="655200" cy="65520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2" name="Google Shape;1173;p64" descr=""/>
          <p:cNvPicPr/>
          <p:nvPr/>
        </p:nvPicPr>
        <p:blipFill>
          <a:blip r:embed="rId1"/>
          <a:stretch/>
        </p:blipFill>
        <p:spPr>
          <a:xfrm>
            <a:off x="5713560" y="1278720"/>
            <a:ext cx="5414760" cy="3955680"/>
          </a:xfrm>
          <a:prstGeom prst="rect">
            <a:avLst/>
          </a:prstGeom>
          <a:ln w="0">
            <a:noFill/>
          </a:ln>
        </p:spPr>
      </p:pic>
      <p:sp>
        <p:nvSpPr>
          <p:cNvPr id="1423" name="Google Shape;1174;p64"/>
          <p:cNvSpPr/>
          <p:nvPr/>
        </p:nvSpPr>
        <p:spPr>
          <a:xfrm>
            <a:off x="884880" y="1653480"/>
            <a:ext cx="10418760" cy="291240"/>
          </a:xfrm>
          <a:prstGeom prst="rect">
            <a:avLst/>
          </a:prstGeom>
          <a:noFill/>
          <a:ln w="0">
            <a:noFill/>
          </a:ln>
        </p:spPr>
        <p:style>
          <a:lnRef idx="0"/>
          <a:fillRef idx="0"/>
          <a:effectRef idx="0"/>
          <a:fontRef idx="minor"/>
        </p:style>
        <p:txBody>
          <a:bodyPr lIns="0" rIns="0" tIns="0" bIns="0" anchor="t">
            <a:noAutofit/>
          </a:bodyPr>
          <a:p>
            <a:pPr>
              <a:lnSpc>
                <a:spcPct val="140000"/>
              </a:lnSpc>
              <a:spcAft>
                <a:spcPts val="499"/>
              </a:spcAft>
              <a:tabLst>
                <a:tab algn="l" pos="0"/>
              </a:tabLst>
            </a:pPr>
            <a:r>
              <a:rPr b="0" lang="en" sz="1800" spc="-1" strike="noStrike">
                <a:solidFill>
                  <a:srgbClr val="ee0000"/>
                </a:solidFill>
                <a:latin typeface="Red Hat Display"/>
                <a:ea typeface="Red Hat Display"/>
              </a:rPr>
              <a:t>How to manage access</a:t>
            </a:r>
            <a:endParaRPr b="0" lang="en-US" sz="1800" spc="-1" strike="noStrike">
              <a:latin typeface="Arial"/>
            </a:endParaRPr>
          </a:p>
        </p:txBody>
      </p:sp>
      <p:sp>
        <p:nvSpPr>
          <p:cNvPr id="1424" name="Google Shape;1175;p64"/>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nSpc>
                <a:spcPct val="130000"/>
              </a:lnSpc>
              <a:tabLst>
                <a:tab algn="l" pos="0"/>
              </a:tabLst>
            </a:pPr>
            <a:r>
              <a:rPr b="0" lang="en" sz="2800" spc="-1" strike="noStrike">
                <a:solidFill>
                  <a:srgbClr val="000000"/>
                </a:solidFill>
                <a:latin typeface="Red Hat Display"/>
                <a:ea typeface="Red Hat Display"/>
              </a:rPr>
              <a:t>Role-based access control</a:t>
            </a:r>
            <a:endParaRPr b="0" lang="en-US" sz="2800" spc="-1" strike="noStrike">
              <a:latin typeface="Arial"/>
            </a:endParaRPr>
          </a:p>
        </p:txBody>
      </p:sp>
      <p:sp>
        <p:nvSpPr>
          <p:cNvPr id="1425"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Consume</a:t>
            </a:r>
            <a:endParaRPr b="0" lang="en-US" sz="1000" spc="-1" strike="noStrike">
              <a:latin typeface="Arial"/>
            </a:endParaRPr>
          </a:p>
        </p:txBody>
      </p:sp>
      <p:sp>
        <p:nvSpPr>
          <p:cNvPr id="1426"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AE8A7D95-7D54-45D6-BE2D-5AC855634ADD}"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1427" name="Google Shape;1178;p64"/>
          <p:cNvSpPr/>
          <p:nvPr/>
        </p:nvSpPr>
        <p:spPr>
          <a:xfrm>
            <a:off x="884880" y="2514600"/>
            <a:ext cx="4082400" cy="2285280"/>
          </a:xfrm>
          <a:prstGeom prst="rect">
            <a:avLst/>
          </a:prstGeom>
          <a:noFill/>
          <a:ln w="0">
            <a:noFill/>
          </a:ln>
        </p:spPr>
        <p:style>
          <a:lnRef idx="0"/>
          <a:fillRef idx="0"/>
          <a:effectRef idx="0"/>
          <a:fontRef idx="minor"/>
        </p:style>
        <p:txBody>
          <a:bodyPr lIns="0" rIns="0" tIns="0" bIns="0" anchor="t">
            <a:noAutofit/>
          </a:bodyPr>
          <a:p>
            <a:pPr marL="182880" indent="-192960">
              <a:lnSpc>
                <a:spcPct val="140000"/>
              </a:lnSpc>
              <a:buClr>
                <a:srgbClr val="ee0000"/>
              </a:buClr>
              <a:buFont typeface="Red Hat Display"/>
              <a:buChar char="▸"/>
            </a:pPr>
            <a:r>
              <a:rPr b="0" lang="en" sz="1400" spc="-1" strike="noStrike">
                <a:solidFill>
                  <a:srgbClr val="000000"/>
                </a:solidFill>
                <a:latin typeface="Red Hat Display"/>
                <a:ea typeface="Red Hat Display"/>
              </a:rPr>
              <a:t>Role-based access control system:</a:t>
            </a:r>
            <a:br/>
            <a:r>
              <a:rPr b="0" lang="en" sz="1400" spc="-1" strike="noStrike">
                <a:solidFill>
                  <a:srgbClr val="000000"/>
                </a:solidFill>
                <a:latin typeface="Red Hat Display"/>
                <a:ea typeface="Red Hat Display"/>
              </a:rPr>
              <a:t>Users can be grouped in teams, and roles</a:t>
            </a:r>
            <a:br/>
            <a:r>
              <a:rPr b="0" lang="en" sz="1400" spc="-1" strike="noStrike">
                <a:solidFill>
                  <a:srgbClr val="000000"/>
                </a:solidFill>
                <a:latin typeface="Red Hat Display"/>
                <a:ea typeface="Red Hat Display"/>
              </a:rPr>
              <a:t>can be assigned to the teams.</a:t>
            </a:r>
            <a:endParaRPr b="0" lang="en-US" sz="1400" spc="-1" strike="noStrike">
              <a:latin typeface="Arial"/>
            </a:endParaRPr>
          </a:p>
          <a:p>
            <a:pPr marL="182880" indent="-192960">
              <a:lnSpc>
                <a:spcPct val="140000"/>
              </a:lnSpc>
              <a:spcBef>
                <a:spcPts val="1500"/>
              </a:spcBef>
              <a:buClr>
                <a:srgbClr val="ee0000"/>
              </a:buClr>
              <a:buFont typeface="Red Hat Display"/>
              <a:buChar char="▸"/>
            </a:pPr>
            <a:r>
              <a:rPr b="0" lang="en" sz="1400" spc="-1" strike="noStrike">
                <a:solidFill>
                  <a:srgbClr val="000000"/>
                </a:solidFill>
                <a:latin typeface="Red Hat Display"/>
                <a:ea typeface="Red Hat Display"/>
              </a:rPr>
              <a:t>Rights to edit or use can be assigned </a:t>
            </a:r>
            <a:br/>
            <a:r>
              <a:rPr b="0" lang="en" sz="1400" spc="-1" strike="noStrike">
                <a:solidFill>
                  <a:srgbClr val="000000"/>
                </a:solidFill>
                <a:latin typeface="Red Hat Display"/>
                <a:ea typeface="Red Hat Display"/>
              </a:rPr>
              <a:t>across all objects.</a:t>
            </a:r>
            <a:endParaRPr b="0" lang="en-US" sz="1400" spc="-1" strike="noStrike">
              <a:latin typeface="Arial"/>
            </a:endParaRPr>
          </a:p>
          <a:p>
            <a:pPr marL="182880" indent="-192960">
              <a:lnSpc>
                <a:spcPct val="140000"/>
              </a:lnSpc>
              <a:spcBef>
                <a:spcPts val="1500"/>
              </a:spcBef>
              <a:spcAft>
                <a:spcPts val="1500"/>
              </a:spcAft>
              <a:buClr>
                <a:srgbClr val="ee0000"/>
              </a:buClr>
              <a:buFont typeface="Red Hat Display"/>
              <a:buChar char="▸"/>
            </a:pPr>
            <a:r>
              <a:rPr b="0" lang="en" sz="1400" spc="-1" strike="noStrike">
                <a:solidFill>
                  <a:srgbClr val="000000"/>
                </a:solidFill>
                <a:latin typeface="Red Hat Display"/>
                <a:ea typeface="Red Hat Display"/>
              </a:rPr>
              <a:t>All backed by enterprise authentication if needed.</a:t>
            </a:r>
            <a:endParaRPr b="0" lang="en-US" sz="1400" spc="-1" strike="noStrike">
              <a:latin typeface="Arial"/>
            </a:endParaRPr>
          </a:p>
        </p:txBody>
      </p:sp>
      <p:pic>
        <p:nvPicPr>
          <p:cNvPr id="1428" name="Google Shape;1179;p64" descr=""/>
          <p:cNvPicPr/>
          <p:nvPr/>
        </p:nvPicPr>
        <p:blipFill>
          <a:blip r:embed="rId2"/>
          <a:srcRect l="0" t="3949" r="11063" b="43798"/>
          <a:stretch/>
        </p:blipFill>
        <p:spPr>
          <a:xfrm>
            <a:off x="5942160" y="2066400"/>
            <a:ext cx="5104080" cy="283644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1429" name="Google Shape;1184;p65" descr=""/>
          <p:cNvPicPr/>
          <p:nvPr/>
        </p:nvPicPr>
        <p:blipFill>
          <a:blip r:embed="rId1"/>
          <a:stretch/>
        </p:blipFill>
        <p:spPr>
          <a:xfrm>
            <a:off x="5713560" y="1278720"/>
            <a:ext cx="5414760" cy="3955680"/>
          </a:xfrm>
          <a:prstGeom prst="rect">
            <a:avLst/>
          </a:prstGeom>
          <a:ln w="0">
            <a:noFill/>
          </a:ln>
        </p:spPr>
      </p:pic>
      <p:sp>
        <p:nvSpPr>
          <p:cNvPr id="1430" name="Google Shape;1185;p65"/>
          <p:cNvSpPr/>
          <p:nvPr/>
        </p:nvSpPr>
        <p:spPr>
          <a:xfrm>
            <a:off x="884880" y="1653480"/>
            <a:ext cx="10418760" cy="291240"/>
          </a:xfrm>
          <a:prstGeom prst="rect">
            <a:avLst/>
          </a:prstGeom>
          <a:noFill/>
          <a:ln w="0">
            <a:noFill/>
          </a:ln>
        </p:spPr>
        <p:style>
          <a:lnRef idx="0"/>
          <a:fillRef idx="0"/>
          <a:effectRef idx="0"/>
          <a:fontRef idx="minor"/>
        </p:style>
        <p:txBody>
          <a:bodyPr lIns="0" rIns="0" tIns="0" bIns="0" anchor="t">
            <a:noAutofit/>
          </a:bodyPr>
          <a:p>
            <a:pPr>
              <a:lnSpc>
                <a:spcPct val="140000"/>
              </a:lnSpc>
              <a:spcAft>
                <a:spcPts val="499"/>
              </a:spcAft>
              <a:tabLst>
                <a:tab algn="l" pos="0"/>
              </a:tabLst>
            </a:pPr>
            <a:r>
              <a:rPr b="0" lang="en" sz="1800" spc="-1" strike="noStrike">
                <a:solidFill>
                  <a:srgbClr val="ee0000"/>
                </a:solidFill>
                <a:latin typeface="Red Hat Display"/>
                <a:ea typeface="Red Hat Display"/>
              </a:rPr>
              <a:t>Govern access</a:t>
            </a:r>
            <a:endParaRPr b="0" lang="en-US" sz="1800" spc="-1" strike="noStrike">
              <a:latin typeface="Arial"/>
            </a:endParaRPr>
          </a:p>
        </p:txBody>
      </p:sp>
      <p:sp>
        <p:nvSpPr>
          <p:cNvPr id="1431" name="Google Shape;1186;p65"/>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nSpc>
                <a:spcPct val="130000"/>
              </a:lnSpc>
              <a:tabLst>
                <a:tab algn="l" pos="0"/>
              </a:tabLst>
            </a:pPr>
            <a:r>
              <a:rPr b="0" lang="en" sz="2800" spc="-1" strike="noStrike">
                <a:solidFill>
                  <a:srgbClr val="000000"/>
                </a:solidFill>
                <a:latin typeface="Red Hat Display"/>
                <a:ea typeface="Red Hat Display"/>
              </a:rPr>
              <a:t>Approval</a:t>
            </a:r>
            <a:endParaRPr b="0" lang="en-US" sz="2800" spc="-1" strike="noStrike">
              <a:latin typeface="Arial"/>
            </a:endParaRPr>
          </a:p>
        </p:txBody>
      </p:sp>
      <p:sp>
        <p:nvSpPr>
          <p:cNvPr id="1432"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Consume</a:t>
            </a:r>
            <a:endParaRPr b="0" lang="en-US" sz="1000" spc="-1" strike="noStrike">
              <a:latin typeface="Arial"/>
            </a:endParaRPr>
          </a:p>
        </p:txBody>
      </p:sp>
      <p:sp>
        <p:nvSpPr>
          <p:cNvPr id="1433"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01E6F200-188A-4F9D-99E1-BFF16EA290E8}"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pic>
        <p:nvPicPr>
          <p:cNvPr id="1434" name="Google Shape;1189;p65" descr=""/>
          <p:cNvPicPr/>
          <p:nvPr/>
        </p:nvPicPr>
        <p:blipFill>
          <a:blip r:embed="rId2"/>
          <a:srcRect l="15406" t="8874" r="36449" b="10287"/>
          <a:stretch/>
        </p:blipFill>
        <p:spPr>
          <a:xfrm>
            <a:off x="6574680" y="2101680"/>
            <a:ext cx="3692520" cy="2842920"/>
          </a:xfrm>
          <a:prstGeom prst="rect">
            <a:avLst/>
          </a:prstGeom>
          <a:ln w="0">
            <a:noFill/>
          </a:ln>
        </p:spPr>
      </p:pic>
      <p:sp>
        <p:nvSpPr>
          <p:cNvPr id="1435" name="Google Shape;1190;p65"/>
          <p:cNvSpPr/>
          <p:nvPr/>
        </p:nvSpPr>
        <p:spPr>
          <a:xfrm>
            <a:off x="884880" y="2514600"/>
            <a:ext cx="4082400" cy="2285280"/>
          </a:xfrm>
          <a:prstGeom prst="rect">
            <a:avLst/>
          </a:prstGeom>
          <a:noFill/>
          <a:ln w="0">
            <a:noFill/>
          </a:ln>
        </p:spPr>
        <p:style>
          <a:lnRef idx="0"/>
          <a:fillRef idx="0"/>
          <a:effectRef idx="0"/>
          <a:fontRef idx="minor"/>
        </p:style>
        <p:txBody>
          <a:bodyPr lIns="0" rIns="0" tIns="0" bIns="0" anchor="t">
            <a:noAutofit/>
          </a:bodyPr>
          <a:p>
            <a:pPr marL="182880" indent="-192960">
              <a:lnSpc>
                <a:spcPct val="140000"/>
              </a:lnSpc>
              <a:buClr>
                <a:srgbClr val="ee0000"/>
              </a:buClr>
              <a:buFont typeface="Red Hat Display"/>
              <a:buChar char="▸"/>
            </a:pPr>
            <a:r>
              <a:rPr b="0" lang="en" sz="1400" spc="-1" strike="noStrike">
                <a:solidFill>
                  <a:srgbClr val="000000"/>
                </a:solidFill>
                <a:latin typeface="Red Hat Display"/>
                <a:ea typeface="Red Hat Display"/>
              </a:rPr>
              <a:t>Approval processes allow a human interaction to the automation, to add governance like human level administration.</a:t>
            </a:r>
            <a:endParaRPr b="0" lang="en-US" sz="1400" spc="-1" strike="noStrike">
              <a:latin typeface="Arial"/>
            </a:endParaRPr>
          </a:p>
          <a:p>
            <a:pPr marL="182880" indent="-192960">
              <a:lnSpc>
                <a:spcPct val="140000"/>
              </a:lnSpc>
              <a:spcBef>
                <a:spcPts val="1500"/>
              </a:spcBef>
              <a:spcAft>
                <a:spcPts val="1500"/>
              </a:spcAft>
              <a:buClr>
                <a:srgbClr val="ee0000"/>
              </a:buClr>
              <a:buFont typeface="Red Hat Display"/>
              <a:buChar char="▸"/>
            </a:pPr>
            <a:r>
              <a:rPr b="0" lang="en" sz="1400" spc="-1" strike="noStrike">
                <a:solidFill>
                  <a:srgbClr val="000000"/>
                </a:solidFill>
                <a:latin typeface="Red Hat Display"/>
                <a:ea typeface="Red Hat Display"/>
              </a:rPr>
              <a:t>Both available at the operational level on the Automation controller UI as well as in the service catalog level.</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1436" name="Google Shape;1195;p66" descr=""/>
          <p:cNvPicPr/>
          <p:nvPr/>
        </p:nvPicPr>
        <p:blipFill>
          <a:blip r:embed="rId1"/>
          <a:stretch/>
        </p:blipFill>
        <p:spPr>
          <a:xfrm>
            <a:off x="5713560" y="1278720"/>
            <a:ext cx="5414760" cy="3955680"/>
          </a:xfrm>
          <a:prstGeom prst="rect">
            <a:avLst/>
          </a:prstGeom>
          <a:ln w="0">
            <a:noFill/>
          </a:ln>
        </p:spPr>
      </p:pic>
      <p:sp>
        <p:nvSpPr>
          <p:cNvPr id="1437" name="Google Shape;1196;p66"/>
          <p:cNvSpPr/>
          <p:nvPr/>
        </p:nvSpPr>
        <p:spPr>
          <a:xfrm>
            <a:off x="884880" y="2263320"/>
            <a:ext cx="10418760" cy="291240"/>
          </a:xfrm>
          <a:prstGeom prst="rect">
            <a:avLst/>
          </a:prstGeom>
          <a:noFill/>
          <a:ln w="0">
            <a:noFill/>
          </a:ln>
        </p:spPr>
        <p:style>
          <a:lnRef idx="0"/>
          <a:fillRef idx="0"/>
          <a:effectRef idx="0"/>
          <a:fontRef idx="minor"/>
        </p:style>
        <p:txBody>
          <a:bodyPr lIns="0" rIns="0" tIns="0" bIns="0" anchor="t">
            <a:noAutofit/>
          </a:bodyPr>
          <a:p>
            <a:pPr>
              <a:lnSpc>
                <a:spcPct val="140000"/>
              </a:lnSpc>
              <a:spcAft>
                <a:spcPts val="499"/>
              </a:spcAft>
              <a:tabLst>
                <a:tab algn="l" pos="0"/>
              </a:tabLst>
            </a:pPr>
            <a:r>
              <a:rPr b="0" lang="en" sz="1800" spc="-1" strike="noStrike">
                <a:solidFill>
                  <a:srgbClr val="ee0000"/>
                </a:solidFill>
                <a:latin typeface="Red Hat Display"/>
                <a:ea typeface="Red Hat Display"/>
              </a:rPr>
              <a:t>Incorporate automation into your ITSM</a:t>
            </a:r>
            <a:endParaRPr b="0" lang="en-US" sz="1800" spc="-1" strike="noStrike">
              <a:latin typeface="Arial"/>
            </a:endParaRPr>
          </a:p>
        </p:txBody>
      </p:sp>
      <p:sp>
        <p:nvSpPr>
          <p:cNvPr id="1438" name="Google Shape;1197;p66"/>
          <p:cNvSpPr/>
          <p:nvPr/>
        </p:nvSpPr>
        <p:spPr>
          <a:xfrm>
            <a:off x="884880" y="1100520"/>
            <a:ext cx="10418760" cy="552600"/>
          </a:xfrm>
          <a:prstGeom prst="rect">
            <a:avLst/>
          </a:prstGeom>
          <a:noFill/>
          <a:ln w="0">
            <a:noFill/>
          </a:ln>
        </p:spPr>
        <p:style>
          <a:lnRef idx="0"/>
          <a:fillRef idx="0"/>
          <a:effectRef idx="0"/>
          <a:fontRef idx="minor"/>
        </p:style>
        <p:txBody>
          <a:bodyPr lIns="0" rIns="0" tIns="0" bIns="0" anchor="t">
            <a:noAutofit/>
          </a:bodyPr>
          <a:p>
            <a:pPr>
              <a:lnSpc>
                <a:spcPct val="130000"/>
              </a:lnSpc>
              <a:tabLst>
                <a:tab algn="l" pos="0"/>
              </a:tabLst>
            </a:pPr>
            <a:r>
              <a:rPr b="0" lang="en" sz="2800" spc="-1" strike="noStrike">
                <a:solidFill>
                  <a:srgbClr val="000000"/>
                </a:solidFill>
                <a:latin typeface="Red Hat Display"/>
                <a:ea typeface="Red Hat Display"/>
              </a:rPr>
              <a:t>IT service management</a:t>
            </a:r>
            <a:br/>
            <a:r>
              <a:rPr b="0" lang="en" sz="2800" spc="-1" strike="noStrike">
                <a:solidFill>
                  <a:srgbClr val="000000"/>
                </a:solidFill>
                <a:latin typeface="Red Hat Display"/>
                <a:ea typeface="Red Hat Display"/>
              </a:rPr>
              <a:t>integration (ITSM)</a:t>
            </a:r>
            <a:endParaRPr b="0" lang="en-US" sz="2800" spc="-1" strike="noStrike">
              <a:latin typeface="Arial"/>
            </a:endParaRPr>
          </a:p>
        </p:txBody>
      </p:sp>
      <p:sp>
        <p:nvSpPr>
          <p:cNvPr id="1439"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Red Hat Ansible Platform technical deck: Consume</a:t>
            </a:r>
            <a:endParaRPr b="0" lang="en-US" sz="1000" spc="-1" strike="noStrike">
              <a:latin typeface="Arial"/>
            </a:endParaRPr>
          </a:p>
        </p:txBody>
      </p:sp>
      <p:sp>
        <p:nvSpPr>
          <p:cNvPr id="1440"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6EBFD9A9-F8A9-485F-B1AC-153ACDB8462B}"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pic>
        <p:nvPicPr>
          <p:cNvPr id="1441" name="Google Shape;1200;p66" descr=""/>
          <p:cNvPicPr/>
          <p:nvPr/>
        </p:nvPicPr>
        <p:blipFill>
          <a:blip r:embed="rId2"/>
          <a:srcRect l="1798" t="1815" r="1908" b="2533"/>
          <a:stretch/>
        </p:blipFill>
        <p:spPr>
          <a:xfrm>
            <a:off x="7006320" y="2044800"/>
            <a:ext cx="2975040" cy="2995560"/>
          </a:xfrm>
          <a:prstGeom prst="rect">
            <a:avLst/>
          </a:prstGeom>
          <a:ln w="0">
            <a:noFill/>
          </a:ln>
        </p:spPr>
      </p:pic>
      <p:sp>
        <p:nvSpPr>
          <p:cNvPr id="1442" name="Google Shape;1201;p66"/>
          <p:cNvSpPr/>
          <p:nvPr/>
        </p:nvSpPr>
        <p:spPr>
          <a:xfrm>
            <a:off x="884880" y="2971800"/>
            <a:ext cx="4082400" cy="2285280"/>
          </a:xfrm>
          <a:prstGeom prst="rect">
            <a:avLst/>
          </a:prstGeom>
          <a:noFill/>
          <a:ln w="0">
            <a:noFill/>
          </a:ln>
        </p:spPr>
        <p:style>
          <a:lnRef idx="0"/>
          <a:fillRef idx="0"/>
          <a:effectRef idx="0"/>
          <a:fontRef idx="minor"/>
        </p:style>
        <p:txBody>
          <a:bodyPr lIns="0" rIns="0" tIns="0" bIns="0" anchor="t">
            <a:noAutofit/>
          </a:bodyPr>
          <a:p>
            <a:pPr marL="182880" indent="-192960">
              <a:lnSpc>
                <a:spcPct val="140000"/>
              </a:lnSpc>
              <a:buClr>
                <a:srgbClr val="ee0000"/>
              </a:buClr>
              <a:buFont typeface="Red Hat Display"/>
              <a:buChar char="▸"/>
            </a:pPr>
            <a:r>
              <a:rPr b="0" lang="en" sz="1400" spc="-1" strike="noStrike">
                <a:solidFill>
                  <a:srgbClr val="000000"/>
                </a:solidFill>
                <a:latin typeface="Red Hat Display"/>
                <a:ea typeface="Red Hat Display"/>
              </a:rPr>
              <a:t>Integrate high level workflows in existing ITSM toolsets with the automation platform.</a:t>
            </a:r>
            <a:endParaRPr b="0" lang="en-US" sz="1400" spc="-1" strike="noStrike">
              <a:latin typeface="Arial"/>
            </a:endParaRPr>
          </a:p>
          <a:p>
            <a:pPr marL="182880" indent="-192960">
              <a:lnSpc>
                <a:spcPct val="140000"/>
              </a:lnSpc>
              <a:spcBef>
                <a:spcPts val="1500"/>
              </a:spcBef>
              <a:spcAft>
                <a:spcPts val="1500"/>
              </a:spcAft>
              <a:buClr>
                <a:srgbClr val="ee0000"/>
              </a:buClr>
              <a:buFont typeface="Red Hat Display"/>
              <a:buChar char="▸"/>
            </a:pPr>
            <a:r>
              <a:rPr b="0" lang="en" sz="1400" spc="-1" strike="noStrike">
                <a:solidFill>
                  <a:srgbClr val="000000"/>
                </a:solidFill>
                <a:latin typeface="Red Hat Display"/>
                <a:ea typeface="Red Hat Display"/>
              </a:rPr>
              <a:t>Have the automation platform reach out to the ITSM system whenever things are changing, including data transmission between the tools.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3" name="Google Shape;1206;p67" descr=""/>
          <p:cNvPicPr/>
          <p:nvPr/>
        </p:nvPicPr>
        <p:blipFill>
          <a:blip r:embed="rId1"/>
          <a:stretch/>
        </p:blipFill>
        <p:spPr>
          <a:xfrm>
            <a:off x="3718800" y="1638000"/>
            <a:ext cx="2496240" cy="1263600"/>
          </a:xfrm>
          <a:prstGeom prst="rect">
            <a:avLst/>
          </a:prstGeom>
          <a:ln w="0">
            <a:noFill/>
          </a:ln>
        </p:spPr>
      </p:pic>
      <p:pic>
        <p:nvPicPr>
          <p:cNvPr id="1444" name="Google Shape;1207;p67" descr=""/>
          <p:cNvPicPr/>
          <p:nvPr/>
        </p:nvPicPr>
        <p:blipFill>
          <a:blip r:embed="rId2"/>
          <a:stretch/>
        </p:blipFill>
        <p:spPr>
          <a:xfrm flipH="1">
            <a:off x="229320" y="4449240"/>
            <a:ext cx="1827720" cy="924840"/>
          </a:xfrm>
          <a:prstGeom prst="rect">
            <a:avLst/>
          </a:prstGeom>
          <a:ln w="0">
            <a:noFill/>
          </a:ln>
        </p:spPr>
      </p:pic>
      <p:pic>
        <p:nvPicPr>
          <p:cNvPr id="1445" name="Google Shape;1208;p67" descr=""/>
          <p:cNvPicPr/>
          <p:nvPr/>
        </p:nvPicPr>
        <p:blipFill>
          <a:blip r:embed="rId3"/>
          <a:srcRect l="17746" t="0" r="0" b="0"/>
          <a:stretch/>
        </p:blipFill>
        <p:spPr>
          <a:xfrm>
            <a:off x="0" y="1143000"/>
            <a:ext cx="6626880" cy="4469400"/>
          </a:xfrm>
          <a:prstGeom prst="rect">
            <a:avLst/>
          </a:prstGeom>
          <a:ln w="0">
            <a:noFill/>
          </a:ln>
        </p:spPr>
      </p:pic>
      <p:sp>
        <p:nvSpPr>
          <p:cNvPr id="1446"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Next steps</a:t>
            </a:r>
            <a:endParaRPr b="0" lang="en-US" sz="1000" spc="-1" strike="noStrike">
              <a:latin typeface="Arial"/>
            </a:endParaRPr>
          </a:p>
        </p:txBody>
      </p:sp>
      <p:sp>
        <p:nvSpPr>
          <p:cNvPr id="1447"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1AF4B63B-39CF-4129-9695-40707536801E}"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1448" name="Google Shape;1211;p67"/>
          <p:cNvSpPr/>
          <p:nvPr/>
        </p:nvSpPr>
        <p:spPr>
          <a:xfrm>
            <a:off x="6856200" y="1829160"/>
            <a:ext cx="4447080" cy="221400"/>
          </a:xfrm>
          <a:prstGeom prst="rect">
            <a:avLst/>
          </a:prstGeom>
          <a:noFill/>
          <a:ln w="0">
            <a:noFill/>
          </a:ln>
        </p:spPr>
        <p:style>
          <a:lnRef idx="0"/>
          <a:fillRef idx="0"/>
          <a:effectRef idx="0"/>
          <a:fontRef idx="minor"/>
        </p:style>
        <p:txBody>
          <a:bodyPr lIns="0" rIns="0" tIns="0" bIns="0" anchor="t">
            <a:noAutofit/>
          </a:bodyPr>
          <a:p>
            <a:pPr>
              <a:lnSpc>
                <a:spcPct val="100000"/>
              </a:lnSpc>
              <a:spcAft>
                <a:spcPts val="1001"/>
              </a:spcAft>
              <a:tabLst>
                <a:tab algn="l" pos="0"/>
              </a:tabLst>
            </a:pPr>
            <a:r>
              <a:rPr b="1" lang="en" sz="1400" spc="-1" strike="noStrike">
                <a:solidFill>
                  <a:srgbClr val="000000"/>
                </a:solidFill>
                <a:latin typeface="Red Hat Display"/>
                <a:ea typeface="Red Hat Display"/>
              </a:rPr>
              <a:t>Learn more</a:t>
            </a:r>
            <a:endParaRPr b="0" lang="en-US" sz="1400" spc="-1" strike="noStrike">
              <a:latin typeface="Arial"/>
            </a:endParaRPr>
          </a:p>
        </p:txBody>
      </p:sp>
      <p:sp>
        <p:nvSpPr>
          <p:cNvPr id="1449" name="Google Shape;1212;p67"/>
          <p:cNvSpPr/>
          <p:nvPr/>
        </p:nvSpPr>
        <p:spPr>
          <a:xfrm>
            <a:off x="6856200" y="914400"/>
            <a:ext cx="4447080" cy="68508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0"/>
              </a:tabLst>
            </a:pPr>
            <a:r>
              <a:rPr b="0" lang="en" sz="3600" spc="-1" strike="noStrike">
                <a:solidFill>
                  <a:srgbClr val="000000"/>
                </a:solidFill>
                <a:latin typeface="Red Hat Display Medium"/>
                <a:ea typeface="Red Hat Display Medium"/>
              </a:rPr>
              <a:t>Where to go next</a:t>
            </a:r>
            <a:endParaRPr b="0" lang="en-US" sz="3600" spc="-1" strike="noStrike">
              <a:latin typeface="Arial"/>
            </a:endParaRPr>
          </a:p>
        </p:txBody>
      </p:sp>
      <p:sp>
        <p:nvSpPr>
          <p:cNvPr id="1450" name="Google Shape;1213;p67"/>
          <p:cNvSpPr/>
          <p:nvPr/>
        </p:nvSpPr>
        <p:spPr>
          <a:xfrm>
            <a:off x="6856200" y="3543480"/>
            <a:ext cx="4447080" cy="22500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1" lang="en" sz="1400" spc="-1" strike="noStrike">
                <a:solidFill>
                  <a:srgbClr val="000000"/>
                </a:solidFill>
                <a:latin typeface="Red Hat Display"/>
                <a:ea typeface="Red Hat Display"/>
              </a:rPr>
              <a:t>Get started</a:t>
            </a:r>
            <a:endParaRPr b="0" lang="en-US" sz="1400" spc="-1" strike="noStrike">
              <a:latin typeface="Arial"/>
            </a:endParaRPr>
          </a:p>
        </p:txBody>
      </p:sp>
      <p:pic>
        <p:nvPicPr>
          <p:cNvPr id="1451" name="Google Shape;1214;p67" descr=""/>
          <p:cNvPicPr/>
          <p:nvPr/>
        </p:nvPicPr>
        <p:blipFill>
          <a:blip r:embed="rId4"/>
          <a:stretch/>
        </p:blipFill>
        <p:spPr>
          <a:xfrm>
            <a:off x="1559160" y="2971800"/>
            <a:ext cx="3280320" cy="997920"/>
          </a:xfrm>
          <a:prstGeom prst="rect">
            <a:avLst/>
          </a:prstGeom>
          <a:ln w="0">
            <a:noFill/>
          </a:ln>
        </p:spPr>
      </p:pic>
      <p:sp>
        <p:nvSpPr>
          <p:cNvPr id="1452" name="Google Shape;1215;p67"/>
          <p:cNvSpPr/>
          <p:nvPr/>
        </p:nvSpPr>
        <p:spPr>
          <a:xfrm>
            <a:off x="6856200" y="2165400"/>
            <a:ext cx="1599120" cy="799560"/>
          </a:xfrm>
          <a:prstGeom prst="rect">
            <a:avLst/>
          </a:prstGeom>
          <a:noFill/>
          <a:ln w="0">
            <a:noFill/>
          </a:ln>
        </p:spPr>
        <p:style>
          <a:lnRef idx="0"/>
          <a:fillRef idx="0"/>
          <a:effectRef idx="0"/>
          <a:fontRef idx="minor"/>
        </p:style>
        <p:txBody>
          <a:bodyPr lIns="0" rIns="0" tIns="0" bIns="0" anchor="t">
            <a:noAutofit/>
          </a:bodyPr>
          <a:p>
            <a:pPr marL="182880" indent="-180360">
              <a:lnSpc>
                <a:spcPct val="140000"/>
              </a:lnSpc>
              <a:buClr>
                <a:srgbClr val="000000"/>
              </a:buClr>
              <a:buFont typeface="Arial"/>
              <a:buChar char="▸"/>
            </a:pPr>
            <a:r>
              <a:rPr b="0" lang="en" sz="1400" spc="-1" strike="noStrike" u="sng">
                <a:solidFill>
                  <a:srgbClr val="ee0000"/>
                </a:solidFill>
                <a:uFillTx/>
                <a:latin typeface="Red Hat Display"/>
                <a:ea typeface="Red Hat Display"/>
                <a:hlinkClick r:id="rId5"/>
              </a:rPr>
              <a:t>Workshops</a:t>
            </a:r>
            <a:endParaRPr b="0" lang="en-US" sz="1400" spc="-1" strike="noStrike">
              <a:latin typeface="Arial"/>
            </a:endParaRPr>
          </a:p>
          <a:p>
            <a:pPr marL="182880" indent="-180360">
              <a:lnSpc>
                <a:spcPct val="140000"/>
              </a:lnSpc>
              <a:buClr>
                <a:srgbClr val="000000"/>
              </a:buClr>
              <a:buFont typeface="Arial"/>
              <a:buChar char="▸"/>
            </a:pPr>
            <a:r>
              <a:rPr b="0" lang="en" sz="1400" spc="-1" strike="noStrike" u="sng">
                <a:solidFill>
                  <a:srgbClr val="ee0000"/>
                </a:solidFill>
                <a:uFillTx/>
                <a:latin typeface="Red Hat Display"/>
                <a:ea typeface="Red Hat Display"/>
                <a:hlinkClick r:id="rId6"/>
              </a:rPr>
              <a:t>Documents</a:t>
            </a:r>
            <a:endParaRPr b="0" lang="en-US" sz="1400" spc="-1" strike="noStrike">
              <a:latin typeface="Arial"/>
            </a:endParaRPr>
          </a:p>
          <a:p>
            <a:pPr marL="182880" indent="-180360">
              <a:lnSpc>
                <a:spcPct val="140000"/>
              </a:lnSpc>
              <a:buClr>
                <a:srgbClr val="000000"/>
              </a:buClr>
              <a:buFont typeface="Red Hat Display"/>
              <a:buChar char="▸"/>
            </a:pPr>
            <a:r>
              <a:rPr b="0" lang="en" sz="1400" spc="-1" strike="noStrike" u="sng">
                <a:solidFill>
                  <a:srgbClr val="ee0000"/>
                </a:solidFill>
                <a:uFillTx/>
                <a:latin typeface="Red Hat Display"/>
                <a:ea typeface="Red Hat Display"/>
                <a:hlinkClick r:id="rId7"/>
              </a:rPr>
              <a:t>Youtube</a:t>
            </a:r>
            <a:endParaRPr b="0" lang="en-US" sz="1400" spc="-1" strike="noStrike">
              <a:latin typeface="Arial"/>
            </a:endParaRPr>
          </a:p>
          <a:p>
            <a:pPr marL="182880" indent="-180360">
              <a:lnSpc>
                <a:spcPct val="140000"/>
              </a:lnSpc>
              <a:buClr>
                <a:srgbClr val="000000"/>
              </a:buClr>
              <a:buFont typeface="Red Hat Display"/>
              <a:buChar char="▸"/>
            </a:pPr>
            <a:r>
              <a:rPr b="0" lang="en" sz="1400" spc="-1" strike="noStrike" u="sng">
                <a:solidFill>
                  <a:srgbClr val="ee0000"/>
                </a:solidFill>
                <a:uFillTx/>
                <a:latin typeface="Red Hat Display"/>
                <a:ea typeface="Red Hat Display"/>
                <a:hlinkClick r:id="rId8"/>
              </a:rPr>
              <a:t>Twitter</a:t>
            </a:r>
            <a:endParaRPr b="0" lang="en-US" sz="1400" spc="-1" strike="noStrike">
              <a:latin typeface="Arial"/>
            </a:endParaRPr>
          </a:p>
        </p:txBody>
      </p:sp>
      <p:sp>
        <p:nvSpPr>
          <p:cNvPr id="1453" name="Google Shape;1216;p67"/>
          <p:cNvSpPr/>
          <p:nvPr/>
        </p:nvSpPr>
        <p:spPr>
          <a:xfrm>
            <a:off x="6856200" y="3880080"/>
            <a:ext cx="1599120" cy="570960"/>
          </a:xfrm>
          <a:prstGeom prst="rect">
            <a:avLst/>
          </a:prstGeom>
          <a:noFill/>
          <a:ln w="0">
            <a:noFill/>
          </a:ln>
        </p:spPr>
        <p:style>
          <a:lnRef idx="0"/>
          <a:fillRef idx="0"/>
          <a:effectRef idx="0"/>
          <a:fontRef idx="minor"/>
        </p:style>
        <p:txBody>
          <a:bodyPr lIns="0" rIns="0" tIns="0" bIns="0" anchor="t">
            <a:noAutofit/>
          </a:bodyPr>
          <a:p>
            <a:pPr marL="182880" indent="-167760">
              <a:lnSpc>
                <a:spcPct val="100000"/>
              </a:lnSpc>
              <a:buClr>
                <a:srgbClr val="000000"/>
              </a:buClr>
              <a:buFont typeface="Arial"/>
              <a:buChar char="▸"/>
            </a:pPr>
            <a:r>
              <a:rPr b="0" lang="en" sz="1400" spc="-1" strike="noStrike" u="sng">
                <a:solidFill>
                  <a:srgbClr val="ee0000"/>
                </a:solidFill>
                <a:uFillTx/>
                <a:latin typeface="Red Hat Display"/>
                <a:ea typeface="Red Hat Display"/>
                <a:hlinkClick r:id="rId9"/>
              </a:rPr>
              <a:t>Evals</a:t>
            </a:r>
            <a:endParaRPr b="0" lang="en-US" sz="1400" spc="-1" strike="noStrike">
              <a:latin typeface="Arial"/>
            </a:endParaRPr>
          </a:p>
          <a:p>
            <a:pPr marL="182880" indent="-180360">
              <a:lnSpc>
                <a:spcPct val="140000"/>
              </a:lnSpc>
              <a:spcBef>
                <a:spcPts val="400"/>
              </a:spcBef>
              <a:buClr>
                <a:srgbClr val="000000"/>
              </a:buClr>
              <a:buFont typeface="Red Hat Display"/>
              <a:buChar char="▸"/>
            </a:pPr>
            <a:r>
              <a:rPr b="0" lang="en" sz="1400" spc="-1" strike="noStrike" u="sng">
                <a:solidFill>
                  <a:srgbClr val="ee0000"/>
                </a:solidFill>
                <a:uFillTx/>
                <a:latin typeface="Red Hat Display"/>
                <a:ea typeface="Red Hat Display"/>
                <a:hlinkClick r:id="rId10"/>
              </a:rPr>
              <a:t>cloud.redhat.com</a:t>
            </a:r>
            <a:endParaRPr b="0" lang="en-US" sz="1400" spc="-1" strike="noStrike">
              <a:latin typeface="Arial"/>
            </a:endParaRPr>
          </a:p>
        </p:txBody>
      </p:sp>
      <p:sp>
        <p:nvSpPr>
          <p:cNvPr id="1454" name="Google Shape;1217;p67"/>
          <p:cNvSpPr/>
          <p:nvPr/>
        </p:nvSpPr>
        <p:spPr>
          <a:xfrm>
            <a:off x="6856200" y="4685760"/>
            <a:ext cx="4447080" cy="221400"/>
          </a:xfrm>
          <a:prstGeom prst="rect">
            <a:avLst/>
          </a:prstGeom>
          <a:noFill/>
          <a:ln w="0">
            <a:noFill/>
          </a:ln>
        </p:spPr>
        <p:style>
          <a:lnRef idx="0"/>
          <a:fillRef idx="0"/>
          <a:effectRef idx="0"/>
          <a:fontRef idx="minor"/>
        </p:style>
        <p:txBody>
          <a:bodyPr lIns="0" rIns="0" tIns="0" bIns="0" anchor="t">
            <a:noAutofit/>
          </a:bodyPr>
          <a:p>
            <a:pPr>
              <a:lnSpc>
                <a:spcPct val="100000"/>
              </a:lnSpc>
              <a:tabLst>
                <a:tab algn="l" pos="0"/>
              </a:tabLst>
            </a:pPr>
            <a:r>
              <a:rPr b="1" lang="en" sz="1400" spc="-1" strike="noStrike">
                <a:solidFill>
                  <a:srgbClr val="000000"/>
                </a:solidFill>
                <a:latin typeface="Red Hat Display"/>
                <a:ea typeface="Red Hat Display"/>
              </a:rPr>
              <a:t>Get serious</a:t>
            </a:r>
            <a:endParaRPr b="0" lang="en-US" sz="1400" spc="-1" strike="noStrike">
              <a:latin typeface="Arial"/>
            </a:endParaRPr>
          </a:p>
        </p:txBody>
      </p:sp>
      <p:sp>
        <p:nvSpPr>
          <p:cNvPr id="1455" name="Google Shape;1218;p67"/>
          <p:cNvSpPr/>
          <p:nvPr/>
        </p:nvSpPr>
        <p:spPr>
          <a:xfrm>
            <a:off x="6856200" y="5018760"/>
            <a:ext cx="3656160" cy="570960"/>
          </a:xfrm>
          <a:prstGeom prst="rect">
            <a:avLst/>
          </a:prstGeom>
          <a:noFill/>
          <a:ln w="0">
            <a:noFill/>
          </a:ln>
        </p:spPr>
        <p:style>
          <a:lnRef idx="0"/>
          <a:fillRef idx="0"/>
          <a:effectRef idx="0"/>
          <a:fontRef idx="minor"/>
        </p:style>
        <p:txBody>
          <a:bodyPr lIns="0" rIns="0" tIns="0" bIns="0" anchor="t">
            <a:noAutofit/>
          </a:bodyPr>
          <a:p>
            <a:pPr marL="182880" indent="-180360">
              <a:lnSpc>
                <a:spcPct val="140000"/>
              </a:lnSpc>
              <a:buClr>
                <a:srgbClr val="000000"/>
              </a:buClr>
              <a:buFont typeface="Red Hat Display"/>
              <a:buChar char="▸"/>
            </a:pPr>
            <a:r>
              <a:rPr b="0" lang="en" sz="1400" spc="-1" strike="noStrike" u="sng">
                <a:solidFill>
                  <a:srgbClr val="ee0000"/>
                </a:solidFill>
                <a:uFillTx/>
                <a:latin typeface="Red Hat Display"/>
                <a:ea typeface="Red Hat Display"/>
                <a:hlinkClick r:id="rId11"/>
              </a:rPr>
              <a:t>Red Hat Automation Adoption Journey</a:t>
            </a:r>
            <a:endParaRPr b="0" lang="en-US" sz="1400" spc="-1" strike="noStrike">
              <a:latin typeface="Arial"/>
            </a:endParaRPr>
          </a:p>
          <a:p>
            <a:pPr marL="182880" indent="-180360">
              <a:lnSpc>
                <a:spcPct val="140000"/>
              </a:lnSpc>
              <a:buClr>
                <a:srgbClr val="000000"/>
              </a:buClr>
              <a:buFont typeface="Red Hat Display"/>
              <a:buChar char="▸"/>
            </a:pPr>
            <a:r>
              <a:rPr b="0" lang="en" sz="1400" spc="-1" strike="noStrike" u="sng">
                <a:solidFill>
                  <a:srgbClr val="ee0000"/>
                </a:solidFill>
                <a:uFillTx/>
                <a:latin typeface="Red Hat Display"/>
                <a:ea typeface="Red Hat Display"/>
              </a:rPr>
              <a:t>Red Hat </a:t>
            </a:r>
            <a:r>
              <a:rPr b="0" lang="en" sz="1400" spc="-1" strike="noStrike" u="sng">
                <a:solidFill>
                  <a:srgbClr val="ee0000"/>
                </a:solidFill>
                <a:uFillTx/>
                <a:latin typeface="Red Hat Display"/>
                <a:ea typeface="Red Hat Display"/>
                <a:hlinkClick r:id="rId12"/>
              </a:rPr>
              <a:t>Training</a:t>
            </a:r>
            <a:endParaRPr b="0" lang="en-US" sz="1400" spc="-1" strike="noStrike">
              <a:latin typeface="Arial"/>
            </a:endParaRPr>
          </a:p>
          <a:p>
            <a:pPr marL="182880" indent="-180360">
              <a:lnSpc>
                <a:spcPct val="140000"/>
              </a:lnSpc>
              <a:buClr>
                <a:srgbClr val="000000"/>
              </a:buClr>
              <a:buFont typeface="Red Hat Display"/>
              <a:buChar char="▸"/>
            </a:pPr>
            <a:r>
              <a:rPr b="0" lang="en" sz="1400" spc="-1" strike="noStrike" u="sng">
                <a:solidFill>
                  <a:srgbClr val="ee0000"/>
                </a:solidFill>
                <a:uFillTx/>
                <a:latin typeface="Red Hat Display"/>
                <a:ea typeface="Red Hat Display"/>
              </a:rPr>
              <a:t>Red Hat </a:t>
            </a:r>
            <a:r>
              <a:rPr b="0" lang="en" sz="1400" spc="-1" strike="noStrike" u="sng">
                <a:solidFill>
                  <a:srgbClr val="ee0000"/>
                </a:solidFill>
                <a:uFillTx/>
                <a:latin typeface="Red Hat Display"/>
                <a:ea typeface="Red Hat Display"/>
                <a:hlinkClick r:id="rId13"/>
              </a:rPr>
              <a:t>Consulting</a:t>
            </a:r>
            <a:endParaRPr b="0" lang="en-US" sz="1400" spc="-1" strike="noStrike">
              <a:latin typeface="Arial"/>
            </a:endParaRPr>
          </a:p>
        </p:txBody>
      </p:sp>
      <p:sp>
        <p:nvSpPr>
          <p:cNvPr id="1456" name="Google Shape;1219;p67"/>
          <p:cNvSpPr/>
          <p:nvPr/>
        </p:nvSpPr>
        <p:spPr>
          <a:xfrm>
            <a:off x="8113320" y="3662280"/>
            <a:ext cx="4112640" cy="360"/>
          </a:xfrm>
          <a:custGeom>
            <a:avLst/>
            <a:gdLst/>
            <a:ahLst/>
            <a:rect l="l" t="t" r="r" b="b"/>
            <a:pathLst>
              <a:path w="21600" h="21600">
                <a:moveTo>
                  <a:pt x="0" y="0"/>
                </a:moveTo>
                <a:lnTo>
                  <a:pt x="21600" y="21600"/>
                </a:lnTo>
              </a:path>
            </a:pathLst>
          </a:custGeom>
          <a:noFill/>
          <a:ln cap="rnd" w="19050">
            <a:solidFill>
              <a:srgbClr val="ee0000"/>
            </a:solidFill>
            <a:prstDash val="dot"/>
            <a:round/>
          </a:ln>
        </p:spPr>
        <p:style>
          <a:lnRef idx="0"/>
          <a:fillRef idx="0"/>
          <a:effectRef idx="0"/>
          <a:fontRef idx="minor"/>
        </p:style>
      </p:sp>
      <p:sp>
        <p:nvSpPr>
          <p:cNvPr id="1457" name="Google Shape;1220;p67"/>
          <p:cNvSpPr/>
          <p:nvPr/>
        </p:nvSpPr>
        <p:spPr>
          <a:xfrm>
            <a:off x="8113320" y="1957680"/>
            <a:ext cx="4112640" cy="360"/>
          </a:xfrm>
          <a:custGeom>
            <a:avLst/>
            <a:gdLst/>
            <a:ahLst/>
            <a:rect l="l" t="t" r="r" b="b"/>
            <a:pathLst>
              <a:path w="21600" h="21600">
                <a:moveTo>
                  <a:pt x="0" y="0"/>
                </a:moveTo>
                <a:lnTo>
                  <a:pt x="21600" y="21600"/>
                </a:lnTo>
              </a:path>
            </a:pathLst>
          </a:custGeom>
          <a:noFill/>
          <a:ln cap="rnd" w="19050">
            <a:solidFill>
              <a:srgbClr val="ee0000"/>
            </a:solidFill>
            <a:prstDash val="dot"/>
            <a:round/>
          </a:ln>
        </p:spPr>
        <p:style>
          <a:lnRef idx="0"/>
          <a:fillRef idx="0"/>
          <a:effectRef idx="0"/>
          <a:fontRef idx="minor"/>
        </p:style>
      </p:sp>
      <p:sp>
        <p:nvSpPr>
          <p:cNvPr id="1458" name="Google Shape;1221;p67"/>
          <p:cNvSpPr/>
          <p:nvPr/>
        </p:nvSpPr>
        <p:spPr>
          <a:xfrm>
            <a:off x="8113320" y="4800960"/>
            <a:ext cx="4112640" cy="360"/>
          </a:xfrm>
          <a:custGeom>
            <a:avLst/>
            <a:gdLst/>
            <a:ahLst/>
            <a:rect l="l" t="t" r="r" b="b"/>
            <a:pathLst>
              <a:path w="21600" h="21600">
                <a:moveTo>
                  <a:pt x="0" y="0"/>
                </a:moveTo>
                <a:lnTo>
                  <a:pt x="21600" y="21600"/>
                </a:lnTo>
              </a:path>
            </a:pathLst>
          </a:custGeom>
          <a:noFill/>
          <a:ln cap="rnd" w="19050">
            <a:solidFill>
              <a:srgbClr val="ee0000"/>
            </a:solidFill>
            <a:prstDash val="dot"/>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9" name="PlaceHolder 1"/>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CCC3CB6A-F72D-4EF3-9B82-30D4BBB42725}"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1460" name="PlaceHolder 2"/>
          <p:cNvSpPr>
            <a:spLocks noGrp="1"/>
          </p:cNvSpPr>
          <p:nvPr>
            <p:ph type="subTitle"/>
          </p:nvPr>
        </p:nvSpPr>
        <p:spPr>
          <a:xfrm>
            <a:off x="2083320" y="3313080"/>
            <a:ext cx="4046400" cy="1037520"/>
          </a:xfrm>
          <a:prstGeom prst="rect">
            <a:avLst/>
          </a:prstGeom>
          <a:noFill/>
          <a:ln w="0">
            <a:noFill/>
          </a:ln>
        </p:spPr>
        <p:txBody>
          <a:bodyPr lIns="0" rIns="0" tIns="0" bIns="0" anchor="t">
            <a:noAutofit/>
          </a:bodyPr>
          <a:p>
            <a:pPr>
              <a:lnSpc>
                <a:spcPct val="135000"/>
              </a:lnSpc>
              <a:tabLst>
                <a:tab algn="l" pos="0"/>
              </a:tabLst>
            </a:pPr>
            <a:r>
              <a:rPr b="0" lang="en" sz="1400" spc="-1" strike="noStrike">
                <a:solidFill>
                  <a:srgbClr val="ffffff"/>
                </a:solidFill>
                <a:latin typeface="Red Hat Display"/>
                <a:ea typeface="Red Hat Display"/>
              </a:rPr>
              <a:t>Red Hat is the world’s leading provider of enterprise open source software solutions. Award-winning support, training, and consulting services make </a:t>
            </a:r>
            <a:endParaRPr b="0" lang="en-US" sz="1400" spc="-1" strike="noStrike">
              <a:latin typeface="Arial"/>
            </a:endParaRPr>
          </a:p>
          <a:p>
            <a:pPr>
              <a:lnSpc>
                <a:spcPct val="135000"/>
              </a:lnSpc>
              <a:tabLst>
                <a:tab algn="l" pos="0"/>
              </a:tabLst>
            </a:pPr>
            <a:r>
              <a:rPr b="0" lang="en" sz="1400" spc="-1" strike="noStrike">
                <a:solidFill>
                  <a:srgbClr val="ffffff"/>
                </a:solidFill>
                <a:latin typeface="Red Hat Display"/>
                <a:ea typeface="Red Hat Display"/>
              </a:rPr>
              <a:t>Red Hat a trusted adviser to the Fortune 500. </a:t>
            </a:r>
            <a:endParaRPr b="0" lang="en-US" sz="1400" spc="-1" strike="noStrike">
              <a:latin typeface="Arial"/>
            </a:endParaRPr>
          </a:p>
        </p:txBody>
      </p:sp>
      <p:sp>
        <p:nvSpPr>
          <p:cNvPr id="1461" name="PlaceHolder 3"/>
          <p:cNvSpPr>
            <a:spLocks noGrp="1"/>
          </p:cNvSpPr>
          <p:nvPr>
            <p:ph type="title"/>
          </p:nvPr>
        </p:nvSpPr>
        <p:spPr>
          <a:xfrm>
            <a:off x="2083320" y="1860480"/>
            <a:ext cx="4903200" cy="845280"/>
          </a:xfrm>
          <a:prstGeom prst="rect">
            <a:avLst/>
          </a:prstGeom>
          <a:noFill/>
          <a:ln w="0">
            <a:noFill/>
          </a:ln>
        </p:spPr>
        <p:txBody>
          <a:bodyPr lIns="0" rIns="0" tIns="0" bIns="0" anchor="b">
            <a:noAutofit/>
          </a:bodyPr>
          <a:p>
            <a:pPr>
              <a:lnSpc>
                <a:spcPct val="100000"/>
              </a:lnSpc>
              <a:tabLst>
                <a:tab algn="l" pos="0"/>
              </a:tabLst>
            </a:pPr>
            <a:r>
              <a:rPr b="0" lang="en" sz="5400" spc="-1" strike="noStrike">
                <a:solidFill>
                  <a:srgbClr val="ffffff"/>
                </a:solidFill>
                <a:latin typeface="Red Hat Display Medium"/>
                <a:ea typeface="Red Hat Display Medium"/>
              </a:rPr>
              <a:t>Thank you</a:t>
            </a:r>
            <a:endParaRPr b="0" lang="en-US" sz="5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PlaceHolder 1"/>
          <p:cNvSpPr>
            <a:spLocks noGrp="1"/>
          </p:cNvSpPr>
          <p:nvPr>
            <p:ph type="title"/>
          </p:nvPr>
        </p:nvSpPr>
        <p:spPr>
          <a:xfrm>
            <a:off x="2075400" y="1883160"/>
            <a:ext cx="7989120" cy="3070440"/>
          </a:xfrm>
          <a:prstGeom prst="rect">
            <a:avLst/>
          </a:prstGeom>
          <a:noFill/>
          <a:ln w="0">
            <a:noFill/>
          </a:ln>
        </p:spPr>
        <p:txBody>
          <a:bodyPr lIns="0" rIns="0" tIns="0" bIns="0" anchor="t">
            <a:noAutofit/>
          </a:bodyPr>
          <a:p>
            <a:pPr>
              <a:lnSpc>
                <a:spcPct val="100000"/>
              </a:lnSpc>
              <a:tabLst>
                <a:tab algn="l" pos="0"/>
              </a:tabLst>
            </a:pPr>
            <a:r>
              <a:rPr b="0" lang="en" sz="5400" spc="-1" strike="noStrike">
                <a:solidFill>
                  <a:srgbClr val="ee0000"/>
                </a:solidFill>
                <a:latin typeface="Red Hat Display"/>
                <a:ea typeface="Red Hat Display"/>
              </a:rPr>
              <a:t>Why the Red Hat</a:t>
            </a:r>
            <a:r>
              <a:rPr b="0" lang="en" sz="5400" spc="-1" strike="noStrike" baseline="30000">
                <a:solidFill>
                  <a:srgbClr val="ee0000"/>
                </a:solidFill>
                <a:latin typeface="Red Hat Display"/>
                <a:ea typeface="Red Hat Display"/>
              </a:rPr>
              <a:t>®</a:t>
            </a:r>
            <a:r>
              <a:rPr b="0" lang="en" sz="5400" spc="-1" strike="noStrike">
                <a:solidFill>
                  <a:srgbClr val="ee0000"/>
                </a:solidFill>
                <a:latin typeface="Red Hat Display"/>
                <a:ea typeface="Red Hat Display"/>
              </a:rPr>
              <a:t> </a:t>
            </a:r>
            <a:br/>
            <a:r>
              <a:rPr b="0" lang="en" sz="5400" spc="-1" strike="noStrike">
                <a:solidFill>
                  <a:srgbClr val="ee0000"/>
                </a:solidFill>
                <a:latin typeface="Red Hat Display"/>
                <a:ea typeface="Red Hat Display"/>
              </a:rPr>
              <a:t>Ansible</a:t>
            </a:r>
            <a:r>
              <a:rPr b="0" lang="en" sz="5400" spc="-1" strike="noStrike" baseline="30000">
                <a:solidFill>
                  <a:srgbClr val="ee0000"/>
                </a:solidFill>
                <a:latin typeface="Red Hat Display"/>
                <a:ea typeface="Red Hat Display"/>
              </a:rPr>
              <a:t>®</a:t>
            </a:r>
            <a:r>
              <a:rPr b="0" lang="en" sz="5400" spc="-1" strike="noStrike">
                <a:solidFill>
                  <a:srgbClr val="ee0000"/>
                </a:solidFill>
                <a:latin typeface="Red Hat Display"/>
                <a:ea typeface="Red Hat Display"/>
              </a:rPr>
              <a:t> Automation Platform?</a:t>
            </a:r>
            <a:endParaRPr b="0" lang="en-US" sz="5400" spc="-1" strike="noStrike">
              <a:latin typeface="Arial"/>
            </a:endParaRPr>
          </a:p>
        </p:txBody>
      </p:sp>
      <p:sp>
        <p:nvSpPr>
          <p:cNvPr id="715" name="PlaceHolder 2"/>
          <p:cNvSpPr>
            <a:spLocks noGrp="1"/>
          </p:cNvSpPr>
          <p:nvPr>
            <p:ph type="subTitle"/>
          </p:nvPr>
        </p:nvSpPr>
        <p:spPr>
          <a:xfrm rot="5400000">
            <a:off x="-2137320" y="2138040"/>
            <a:ext cx="5148360" cy="871200"/>
          </a:xfrm>
          <a:prstGeom prst="rect">
            <a:avLst/>
          </a:prstGeom>
          <a:noFill/>
          <a:ln w="0">
            <a:noFill/>
          </a:ln>
        </p:spPr>
        <p:txBody>
          <a:bodyPr lIns="502920" rIns="0" tIns="91440" bIns="91440" anchor="ctr">
            <a:noAutofit/>
          </a:bodyPr>
          <a:p>
            <a:pPr>
              <a:lnSpc>
                <a:spcPct val="100000"/>
              </a:lnSpc>
              <a:tabLst>
                <a:tab algn="l" pos="0"/>
              </a:tabLst>
            </a:pPr>
            <a:r>
              <a:rPr b="0" lang="en" sz="1000" spc="-1" strike="noStrike">
                <a:solidFill>
                  <a:srgbClr val="ffffff"/>
                </a:solidFill>
                <a:latin typeface="Red Hat Display Medium"/>
                <a:ea typeface="Red Hat Display Medium"/>
              </a:rPr>
              <a:t>Red Hat Ansible Platform technical deck</a:t>
            </a:r>
            <a:endParaRPr b="0" lang="en-US" sz="1000" spc="-1" strike="noStrike">
              <a:latin typeface="Arial"/>
            </a:endParaRPr>
          </a:p>
        </p:txBody>
      </p:sp>
      <p:sp>
        <p:nvSpPr>
          <p:cNvPr id="716" name="PlaceHolder 3"/>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1A4D18F1-8798-4CFA-8B80-AA560FBD757A}" type="slidenum">
              <a:rPr b="0" lang="en" sz="800" spc="-1" strike="noStrike">
                <a:solidFill>
                  <a:srgbClr val="ffffff"/>
                </a:solidFill>
                <a:latin typeface="Red Hat Text Medium"/>
                <a:ea typeface="Red Hat Text Medium"/>
              </a:rPr>
              <a:t>&lt;number&gt;</a:t>
            </a:fld>
            <a:endParaRPr b="0" lang="en-US" sz="8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Google Shape;316;p26"/>
          <p:cNvSpPr/>
          <p:nvPr/>
        </p:nvSpPr>
        <p:spPr>
          <a:xfrm>
            <a:off x="8854560" y="2040840"/>
            <a:ext cx="1636920" cy="1637280"/>
          </a:xfrm>
          <a:prstGeom prst="ellipse">
            <a:avLst/>
          </a:prstGeom>
          <a:solidFill>
            <a:srgbClr val="ffffff"/>
          </a:solidFill>
          <a:ln cap="rnd" w="19050">
            <a:solidFill>
              <a:srgbClr val="808080"/>
            </a:solidFill>
            <a:prstDash val="dot"/>
            <a:round/>
          </a:ln>
        </p:spPr>
        <p:style>
          <a:lnRef idx="0"/>
          <a:fillRef idx="0"/>
          <a:effectRef idx="0"/>
          <a:fontRef idx="minor"/>
        </p:style>
      </p:sp>
      <p:pic>
        <p:nvPicPr>
          <p:cNvPr id="718" name="Google Shape;317;p26" descr=""/>
          <p:cNvPicPr/>
          <p:nvPr/>
        </p:nvPicPr>
        <p:blipFill>
          <a:blip r:embed="rId1"/>
          <a:stretch/>
        </p:blipFill>
        <p:spPr>
          <a:xfrm>
            <a:off x="9176400" y="2363040"/>
            <a:ext cx="992880" cy="992880"/>
          </a:xfrm>
          <a:prstGeom prst="rect">
            <a:avLst/>
          </a:prstGeom>
          <a:ln w="0">
            <a:noFill/>
          </a:ln>
        </p:spPr>
      </p:pic>
      <p:sp>
        <p:nvSpPr>
          <p:cNvPr id="719" name="Google Shape;318;p26"/>
          <p:cNvSpPr/>
          <p:nvPr/>
        </p:nvSpPr>
        <p:spPr>
          <a:xfrm>
            <a:off x="5275800" y="2040840"/>
            <a:ext cx="1636920" cy="1637280"/>
          </a:xfrm>
          <a:prstGeom prst="ellipse">
            <a:avLst/>
          </a:prstGeom>
          <a:solidFill>
            <a:srgbClr val="ffffff"/>
          </a:solidFill>
          <a:ln cap="rnd" w="19050">
            <a:solidFill>
              <a:srgbClr val="808080"/>
            </a:solidFill>
            <a:prstDash val="dot"/>
            <a:round/>
          </a:ln>
        </p:spPr>
        <p:style>
          <a:lnRef idx="0"/>
          <a:fillRef idx="0"/>
          <a:effectRef idx="0"/>
          <a:fontRef idx="minor"/>
        </p:style>
      </p:sp>
      <p:pic>
        <p:nvPicPr>
          <p:cNvPr id="720" name="Google Shape;319;p26" descr=""/>
          <p:cNvPicPr/>
          <p:nvPr/>
        </p:nvPicPr>
        <p:blipFill>
          <a:blip r:embed="rId2"/>
          <a:stretch/>
        </p:blipFill>
        <p:spPr>
          <a:xfrm>
            <a:off x="5548320" y="2282040"/>
            <a:ext cx="1089720" cy="1089720"/>
          </a:xfrm>
          <a:prstGeom prst="rect">
            <a:avLst/>
          </a:prstGeom>
          <a:ln w="0">
            <a:noFill/>
          </a:ln>
        </p:spPr>
      </p:pic>
      <p:sp>
        <p:nvSpPr>
          <p:cNvPr id="721" name="Google Shape;320;p26"/>
          <p:cNvSpPr/>
          <p:nvPr/>
        </p:nvSpPr>
        <p:spPr>
          <a:xfrm>
            <a:off x="1695240" y="2040840"/>
            <a:ext cx="1636920" cy="1637280"/>
          </a:xfrm>
          <a:prstGeom prst="ellipse">
            <a:avLst/>
          </a:prstGeom>
          <a:solidFill>
            <a:srgbClr val="ffffff"/>
          </a:solidFill>
          <a:ln cap="rnd" w="19050">
            <a:solidFill>
              <a:srgbClr val="808080"/>
            </a:solidFill>
            <a:prstDash val="dot"/>
            <a:round/>
          </a:ln>
        </p:spPr>
        <p:style>
          <a:lnRef idx="0"/>
          <a:fillRef idx="0"/>
          <a:effectRef idx="0"/>
          <a:fontRef idx="minor"/>
        </p:style>
      </p:sp>
      <p:pic>
        <p:nvPicPr>
          <p:cNvPr id="722" name="Google Shape;321;p26" descr=""/>
          <p:cNvPicPr/>
          <p:nvPr/>
        </p:nvPicPr>
        <p:blipFill>
          <a:blip r:embed="rId3"/>
          <a:stretch/>
        </p:blipFill>
        <p:spPr>
          <a:xfrm>
            <a:off x="1970640" y="2314440"/>
            <a:ext cx="1089720" cy="1089720"/>
          </a:xfrm>
          <a:prstGeom prst="rect">
            <a:avLst/>
          </a:prstGeom>
          <a:ln w="0">
            <a:noFill/>
          </a:ln>
        </p:spPr>
      </p:pic>
      <p:sp>
        <p:nvSpPr>
          <p:cNvPr id="723" name="PlaceHolder 1"/>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Why the Red Hat Ansible Automation Platform?</a:t>
            </a:r>
            <a:endParaRPr b="0" lang="en-US" sz="1000" spc="-1" strike="noStrike">
              <a:latin typeface="Arial"/>
            </a:endParaRPr>
          </a:p>
        </p:txBody>
      </p:sp>
      <p:sp>
        <p:nvSpPr>
          <p:cNvPr id="724" name="PlaceHolder 2"/>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97A2D306-1699-4385-B83D-3D11B2CD3C40}"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725" name="PlaceHolder 3"/>
          <p:cNvSpPr>
            <a:spLocks noGrp="1"/>
          </p:cNvSpPr>
          <p:nvPr>
            <p:ph type="subTitle"/>
          </p:nvPr>
        </p:nvSpPr>
        <p:spPr>
          <a:xfrm>
            <a:off x="4467240" y="4490280"/>
            <a:ext cx="3253680" cy="914760"/>
          </a:xfrm>
          <a:prstGeom prst="rect">
            <a:avLst/>
          </a:prstGeom>
          <a:noFill/>
          <a:ln w="0">
            <a:noFill/>
          </a:ln>
        </p:spPr>
        <p:txBody>
          <a:bodyPr lIns="0" rIns="0" tIns="0" bIns="0" anchor="t">
            <a:noAutofit/>
          </a:bodyPr>
          <a:p>
            <a:pPr algn="ctr">
              <a:lnSpc>
                <a:spcPct val="140000"/>
              </a:lnSpc>
              <a:spcAft>
                <a:spcPts val="499"/>
              </a:spcAft>
              <a:tabLst>
                <a:tab algn="l" pos="0"/>
              </a:tabLst>
            </a:pPr>
            <a:r>
              <a:rPr b="0" lang="en" sz="1600" spc="-1" strike="noStrike">
                <a:solidFill>
                  <a:srgbClr val="000000"/>
                </a:solidFill>
                <a:latin typeface="Red Hat Display"/>
                <a:ea typeface="Red Hat Display"/>
              </a:rPr>
              <a:t>Simplify automation creation</a:t>
            </a:r>
            <a:br/>
            <a:r>
              <a:rPr b="0" lang="en" sz="1600" spc="-1" strike="noStrike">
                <a:solidFill>
                  <a:srgbClr val="000000"/>
                </a:solidFill>
                <a:latin typeface="Red Hat Display"/>
                <a:ea typeface="Red Hat Display"/>
              </a:rPr>
              <a:t>and management across</a:t>
            </a:r>
            <a:br/>
            <a:r>
              <a:rPr b="0" lang="en" sz="1600" spc="-1" strike="noStrike">
                <a:solidFill>
                  <a:srgbClr val="000000"/>
                </a:solidFill>
                <a:latin typeface="Red Hat Display"/>
                <a:ea typeface="Red Hat Display"/>
              </a:rPr>
              <a:t>multiple domains.</a:t>
            </a:r>
            <a:endParaRPr b="0" lang="en-US" sz="1600" spc="-1" strike="noStrike">
              <a:latin typeface="Arial"/>
            </a:endParaRPr>
          </a:p>
        </p:txBody>
      </p:sp>
      <p:sp>
        <p:nvSpPr>
          <p:cNvPr id="726" name="PlaceHolder 4"/>
          <p:cNvSpPr>
            <a:spLocks noGrp="1"/>
          </p:cNvSpPr>
          <p:nvPr>
            <p:ph type="subTitle"/>
          </p:nvPr>
        </p:nvSpPr>
        <p:spPr>
          <a:xfrm>
            <a:off x="8046000" y="4001040"/>
            <a:ext cx="3253680" cy="321120"/>
          </a:xfrm>
          <a:prstGeom prst="rect">
            <a:avLst/>
          </a:prstGeom>
          <a:noFill/>
          <a:ln w="0">
            <a:noFill/>
          </a:ln>
        </p:spPr>
        <p:txBody>
          <a:bodyPr lIns="0" rIns="0" tIns="0" bIns="0" anchor="b">
            <a:noAutofit/>
          </a:bodyPr>
          <a:p>
            <a:pPr algn="ctr">
              <a:lnSpc>
                <a:spcPct val="114000"/>
              </a:lnSpc>
              <a:tabLst>
                <a:tab algn="l" pos="0"/>
              </a:tabLst>
            </a:pPr>
            <a:r>
              <a:rPr b="0" lang="en" sz="1800" spc="-1" strike="noStrike">
                <a:solidFill>
                  <a:srgbClr val="ee0000"/>
                </a:solidFill>
                <a:latin typeface="Red Hat Display Medium"/>
                <a:ea typeface="Red Hat Display Medium"/>
              </a:rPr>
              <a:t>Agentless</a:t>
            </a:r>
            <a:endParaRPr b="0" lang="en-US" sz="1800" spc="-1" strike="noStrike">
              <a:latin typeface="Arial"/>
            </a:endParaRPr>
          </a:p>
        </p:txBody>
      </p:sp>
      <p:sp>
        <p:nvSpPr>
          <p:cNvPr id="727" name="PlaceHolder 5"/>
          <p:cNvSpPr>
            <a:spLocks noGrp="1"/>
          </p:cNvSpPr>
          <p:nvPr>
            <p:ph type="subTitle"/>
          </p:nvPr>
        </p:nvSpPr>
        <p:spPr>
          <a:xfrm>
            <a:off x="4467240" y="4001040"/>
            <a:ext cx="3253680" cy="321120"/>
          </a:xfrm>
          <a:prstGeom prst="rect">
            <a:avLst/>
          </a:prstGeom>
          <a:noFill/>
          <a:ln w="0">
            <a:noFill/>
          </a:ln>
        </p:spPr>
        <p:txBody>
          <a:bodyPr lIns="0" rIns="0" tIns="0" bIns="0" anchor="b">
            <a:noAutofit/>
          </a:bodyPr>
          <a:p>
            <a:pPr algn="ctr">
              <a:lnSpc>
                <a:spcPct val="114000"/>
              </a:lnSpc>
              <a:tabLst>
                <a:tab algn="l" pos="0"/>
              </a:tabLst>
            </a:pPr>
            <a:r>
              <a:rPr b="0" lang="en" sz="1800" spc="-1" strike="noStrike">
                <a:solidFill>
                  <a:srgbClr val="ee0000"/>
                </a:solidFill>
                <a:latin typeface="Red Hat Display Medium"/>
                <a:ea typeface="Red Hat Display Medium"/>
              </a:rPr>
              <a:t>Simple</a:t>
            </a:r>
            <a:endParaRPr b="0" lang="en-US" sz="1800" spc="-1" strike="noStrike">
              <a:latin typeface="Arial"/>
            </a:endParaRPr>
          </a:p>
        </p:txBody>
      </p:sp>
      <p:sp>
        <p:nvSpPr>
          <p:cNvPr id="728" name="PlaceHolder 6"/>
          <p:cNvSpPr>
            <a:spLocks noGrp="1"/>
          </p:cNvSpPr>
          <p:nvPr>
            <p:ph type="subTitle"/>
          </p:nvPr>
        </p:nvSpPr>
        <p:spPr>
          <a:xfrm>
            <a:off x="8046000" y="4490280"/>
            <a:ext cx="3253680" cy="914760"/>
          </a:xfrm>
          <a:prstGeom prst="rect">
            <a:avLst/>
          </a:prstGeom>
          <a:noFill/>
          <a:ln w="0">
            <a:noFill/>
          </a:ln>
        </p:spPr>
        <p:txBody>
          <a:bodyPr lIns="0" rIns="0" tIns="0" bIns="0" anchor="t">
            <a:noAutofit/>
          </a:bodyPr>
          <a:p>
            <a:pPr algn="ctr">
              <a:lnSpc>
                <a:spcPct val="140000"/>
              </a:lnSpc>
              <a:tabLst>
                <a:tab algn="l" pos="0"/>
              </a:tabLst>
            </a:pPr>
            <a:r>
              <a:rPr b="0" lang="en" sz="1600" spc="-1" strike="noStrike">
                <a:solidFill>
                  <a:srgbClr val="000000"/>
                </a:solidFill>
                <a:latin typeface="Red Hat Display"/>
                <a:ea typeface="Red Hat Display"/>
              </a:rPr>
              <a:t>Easily integrate with </a:t>
            </a:r>
            <a:endParaRPr b="0" lang="en-US" sz="1600" spc="-1" strike="noStrike">
              <a:latin typeface="Arial"/>
            </a:endParaRPr>
          </a:p>
          <a:p>
            <a:pPr algn="ctr">
              <a:lnSpc>
                <a:spcPct val="140000"/>
              </a:lnSpc>
              <a:tabLst>
                <a:tab algn="l" pos="0"/>
              </a:tabLst>
            </a:pPr>
            <a:r>
              <a:rPr b="0" lang="en" sz="1600" spc="-1" strike="noStrike">
                <a:solidFill>
                  <a:srgbClr val="000000"/>
                </a:solidFill>
                <a:latin typeface="Red Hat Display"/>
                <a:ea typeface="Red Hat Display"/>
              </a:rPr>
              <a:t>hybrid environments.</a:t>
            </a:r>
            <a:endParaRPr b="0" lang="en-US" sz="1600" spc="-1" strike="noStrike">
              <a:latin typeface="Arial"/>
            </a:endParaRPr>
          </a:p>
        </p:txBody>
      </p:sp>
      <p:sp>
        <p:nvSpPr>
          <p:cNvPr id="729" name="PlaceHolder 7"/>
          <p:cNvSpPr>
            <a:spLocks noGrp="1"/>
          </p:cNvSpPr>
          <p:nvPr>
            <p:ph type="subTitle"/>
          </p:nvPr>
        </p:nvSpPr>
        <p:spPr>
          <a:xfrm>
            <a:off x="888480" y="4001040"/>
            <a:ext cx="3253680" cy="321120"/>
          </a:xfrm>
          <a:prstGeom prst="rect">
            <a:avLst/>
          </a:prstGeom>
          <a:noFill/>
          <a:ln w="0">
            <a:noFill/>
          </a:ln>
        </p:spPr>
        <p:txBody>
          <a:bodyPr lIns="0" rIns="0" tIns="0" bIns="0" anchor="b">
            <a:noAutofit/>
          </a:bodyPr>
          <a:p>
            <a:pPr algn="ctr">
              <a:lnSpc>
                <a:spcPct val="114000"/>
              </a:lnSpc>
              <a:tabLst>
                <a:tab algn="l" pos="0"/>
              </a:tabLst>
            </a:pPr>
            <a:r>
              <a:rPr b="0" lang="en" sz="1800" spc="-1" strike="noStrike">
                <a:solidFill>
                  <a:srgbClr val="ee0000"/>
                </a:solidFill>
                <a:latin typeface="Red Hat Display Medium"/>
                <a:ea typeface="Red Hat Display Medium"/>
              </a:rPr>
              <a:t>Powerful</a:t>
            </a:r>
            <a:endParaRPr b="0" lang="en-US" sz="1800" spc="-1" strike="noStrike">
              <a:latin typeface="Arial"/>
            </a:endParaRPr>
          </a:p>
        </p:txBody>
      </p:sp>
      <p:sp>
        <p:nvSpPr>
          <p:cNvPr id="730" name="PlaceHolder 8"/>
          <p:cNvSpPr>
            <a:spLocks noGrp="1"/>
          </p:cNvSpPr>
          <p:nvPr>
            <p:ph type="subTitle"/>
          </p:nvPr>
        </p:nvSpPr>
        <p:spPr>
          <a:xfrm>
            <a:off x="888480" y="4490280"/>
            <a:ext cx="3253680" cy="914760"/>
          </a:xfrm>
          <a:prstGeom prst="rect">
            <a:avLst/>
          </a:prstGeom>
          <a:noFill/>
          <a:ln w="0">
            <a:noFill/>
          </a:ln>
        </p:spPr>
        <p:txBody>
          <a:bodyPr lIns="0" rIns="0" tIns="0" bIns="0" anchor="t">
            <a:noAutofit/>
          </a:bodyPr>
          <a:p>
            <a:pPr algn="ctr">
              <a:lnSpc>
                <a:spcPct val="140000"/>
              </a:lnSpc>
              <a:spcAft>
                <a:spcPts val="499"/>
              </a:spcAft>
              <a:tabLst>
                <a:tab algn="l" pos="0"/>
              </a:tabLst>
            </a:pPr>
            <a:r>
              <a:rPr b="0" lang="en" sz="1600" spc="-1" strike="noStrike">
                <a:solidFill>
                  <a:srgbClr val="000000"/>
                </a:solidFill>
                <a:latin typeface="Red Hat Display"/>
                <a:ea typeface="Red Hat Display"/>
              </a:rPr>
              <a:t>Orchestrate complex</a:t>
            </a:r>
            <a:br/>
            <a:r>
              <a:rPr b="0" lang="en" sz="1600" spc="-1" strike="noStrike">
                <a:solidFill>
                  <a:srgbClr val="000000"/>
                </a:solidFill>
                <a:latin typeface="Red Hat Display"/>
                <a:ea typeface="Red Hat Display"/>
              </a:rPr>
              <a:t>processes at enterprise scale.</a:t>
            </a:r>
            <a:endParaRPr b="0" lang="en-US" sz="1600" spc="-1" strike="noStrike">
              <a:latin typeface="Arial"/>
            </a:endParaRPr>
          </a:p>
        </p:txBody>
      </p:sp>
      <p:sp>
        <p:nvSpPr>
          <p:cNvPr id="731" name="PlaceHolder 9"/>
          <p:cNvSpPr>
            <a:spLocks noGrp="1"/>
          </p:cNvSpPr>
          <p:nvPr>
            <p:ph type="title"/>
          </p:nvPr>
        </p:nvSpPr>
        <p:spPr>
          <a:xfrm>
            <a:off x="884880" y="1100520"/>
            <a:ext cx="10418760" cy="552600"/>
          </a:xfrm>
          <a:prstGeom prst="rect">
            <a:avLst/>
          </a:prstGeom>
          <a:noFill/>
          <a:ln w="0">
            <a:noFill/>
          </a:ln>
        </p:spPr>
        <p:txBody>
          <a:bodyPr lIns="0" rIns="0" tIns="0" bIns="0" anchor="t">
            <a:noAutofit/>
          </a:bodyPr>
          <a:p>
            <a:pPr algn="ctr">
              <a:lnSpc>
                <a:spcPct val="130000"/>
              </a:lnSpc>
              <a:tabLst>
                <a:tab algn="l" pos="0"/>
              </a:tabLst>
            </a:pPr>
            <a:r>
              <a:rPr b="0" lang="en" sz="2800" spc="-1" strike="noStrike">
                <a:solidFill>
                  <a:srgbClr val="000000"/>
                </a:solidFill>
                <a:latin typeface="Red Hat Display"/>
                <a:ea typeface="Red Hat Display"/>
              </a:rPr>
              <a:t>Why the Ansible Automation Platform?</a:t>
            </a:r>
            <a:endParaRPr b="0" lang="en-US" sz="2800" spc="-1" strike="noStrike">
              <a:latin typeface="Arial"/>
            </a:endParaRPr>
          </a:p>
        </p:txBody>
      </p:sp>
      <p:sp>
        <p:nvSpPr>
          <p:cNvPr id="732" name="Google Shape;331;p26"/>
          <p:cNvSpPr/>
          <p:nvPr/>
        </p:nvSpPr>
        <p:spPr>
          <a:xfrm>
            <a:off x="4305240" y="4229640"/>
            <a:ext cx="360" cy="1557000"/>
          </a:xfrm>
          <a:custGeom>
            <a:avLst/>
            <a:gdLst/>
            <a:ahLst/>
            <a:rect l="l" t="t" r="r" b="b"/>
            <a:pathLst>
              <a:path w="21600" h="21600">
                <a:moveTo>
                  <a:pt x="0" y="0"/>
                </a:moveTo>
                <a:lnTo>
                  <a:pt x="21600" y="21600"/>
                </a:lnTo>
              </a:path>
            </a:pathLst>
          </a:custGeom>
          <a:noFill/>
          <a:ln w="9525">
            <a:solidFill>
              <a:srgbClr val="595959"/>
            </a:solidFill>
            <a:prstDash val="dot"/>
            <a:round/>
          </a:ln>
        </p:spPr>
        <p:style>
          <a:lnRef idx="0"/>
          <a:fillRef idx="0"/>
          <a:effectRef idx="0"/>
          <a:fontRef idx="minor"/>
        </p:style>
      </p:sp>
      <p:sp>
        <p:nvSpPr>
          <p:cNvPr id="733" name="Google Shape;332;p26"/>
          <p:cNvSpPr/>
          <p:nvPr/>
        </p:nvSpPr>
        <p:spPr>
          <a:xfrm>
            <a:off x="7884000" y="4229640"/>
            <a:ext cx="360" cy="1557000"/>
          </a:xfrm>
          <a:custGeom>
            <a:avLst/>
            <a:gdLst/>
            <a:ahLst/>
            <a:rect l="l" t="t" r="r" b="b"/>
            <a:pathLst>
              <a:path w="21600" h="21600">
                <a:moveTo>
                  <a:pt x="0" y="0"/>
                </a:moveTo>
                <a:lnTo>
                  <a:pt x="21600" y="21600"/>
                </a:lnTo>
              </a:path>
            </a:pathLst>
          </a:custGeom>
          <a:noFill/>
          <a:ln w="9525">
            <a:solidFill>
              <a:srgbClr val="595959"/>
            </a:solidFill>
            <a:prstDash val="dot"/>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Google Shape;337;p27"/>
          <p:cNvSpPr/>
          <p:nvPr/>
        </p:nvSpPr>
        <p:spPr>
          <a:xfrm>
            <a:off x="884880" y="3887280"/>
            <a:ext cx="10541520" cy="1828080"/>
          </a:xfrm>
          <a:prstGeom prst="rect">
            <a:avLst/>
          </a:prstGeom>
          <a:solidFill>
            <a:srgbClr val="ebebeb"/>
          </a:solidFill>
          <a:ln cap="rnd" w="9525">
            <a:solidFill>
              <a:srgbClr val="ebebeb"/>
            </a:solidFill>
            <a:round/>
          </a:ln>
        </p:spPr>
        <p:style>
          <a:lnRef idx="0"/>
          <a:fillRef idx="0"/>
          <a:effectRef idx="0"/>
          <a:fontRef idx="minor"/>
        </p:style>
      </p:sp>
      <p:sp>
        <p:nvSpPr>
          <p:cNvPr id="735" name="Google Shape;338;p27"/>
          <p:cNvSpPr/>
          <p:nvPr/>
        </p:nvSpPr>
        <p:spPr>
          <a:xfrm>
            <a:off x="3173760" y="5041440"/>
            <a:ext cx="1784880" cy="397440"/>
          </a:xfrm>
          <a:prstGeom prst="rect">
            <a:avLst/>
          </a:prstGeom>
          <a:solidFill>
            <a:srgbClr val="ffffff"/>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1000" spc="-1" strike="noStrike">
                <a:solidFill>
                  <a:srgbClr val="000000"/>
                </a:solidFill>
                <a:latin typeface="Red Hat Display"/>
                <a:ea typeface="Red Hat Display"/>
              </a:rPr>
              <a:t>Clouds</a:t>
            </a:r>
            <a:endParaRPr b="0" lang="en-US" sz="1000" spc="-1" strike="noStrike">
              <a:latin typeface="Arial"/>
            </a:endParaRPr>
          </a:p>
        </p:txBody>
      </p:sp>
      <p:sp>
        <p:nvSpPr>
          <p:cNvPr id="736" name="Google Shape;339;p27"/>
          <p:cNvSpPr/>
          <p:nvPr/>
        </p:nvSpPr>
        <p:spPr>
          <a:xfrm>
            <a:off x="5143320" y="5041440"/>
            <a:ext cx="1784880" cy="397440"/>
          </a:xfrm>
          <a:prstGeom prst="rect">
            <a:avLst/>
          </a:prstGeom>
          <a:solidFill>
            <a:srgbClr val="ffffff"/>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1000" spc="-1" strike="noStrike">
                <a:solidFill>
                  <a:srgbClr val="000000"/>
                </a:solidFill>
                <a:latin typeface="Red Hat Display"/>
                <a:ea typeface="Red Hat Display"/>
              </a:rPr>
              <a:t>Storage</a:t>
            </a:r>
            <a:endParaRPr b="0" lang="en-US" sz="1000" spc="-1" strike="noStrike">
              <a:latin typeface="Arial"/>
            </a:endParaRPr>
          </a:p>
        </p:txBody>
      </p:sp>
      <p:sp>
        <p:nvSpPr>
          <p:cNvPr id="737" name="Google Shape;340;p27"/>
          <p:cNvSpPr/>
          <p:nvPr/>
        </p:nvSpPr>
        <p:spPr>
          <a:xfrm>
            <a:off x="4784400" y="4973400"/>
            <a:ext cx="533160" cy="533160"/>
          </a:xfrm>
          <a:prstGeom prst="ellipse">
            <a:avLst/>
          </a:prstGeom>
          <a:solidFill>
            <a:srgbClr val="ffffff"/>
          </a:solidFill>
          <a:ln w="19050">
            <a:solidFill>
              <a:srgbClr val="f00000"/>
            </a:solidFill>
            <a:round/>
          </a:ln>
        </p:spPr>
        <p:style>
          <a:lnRef idx="0"/>
          <a:fillRef idx="0"/>
          <a:effectRef idx="0"/>
          <a:fontRef idx="minor"/>
        </p:style>
      </p:sp>
      <p:sp>
        <p:nvSpPr>
          <p:cNvPr id="738" name="Google Shape;341;p27"/>
          <p:cNvSpPr/>
          <p:nvPr/>
        </p:nvSpPr>
        <p:spPr>
          <a:xfrm>
            <a:off x="6013440" y="3378240"/>
            <a:ext cx="360" cy="990360"/>
          </a:xfrm>
          <a:custGeom>
            <a:avLst/>
            <a:gdLst/>
            <a:ahLst/>
            <a:rect l="l" t="t" r="r" b="b"/>
            <a:pathLst>
              <a:path w="21600" h="21600">
                <a:moveTo>
                  <a:pt x="0" y="0"/>
                </a:moveTo>
                <a:lnTo>
                  <a:pt x="21600" y="21600"/>
                </a:lnTo>
              </a:path>
            </a:pathLst>
          </a:custGeom>
          <a:noFill/>
          <a:ln w="19050">
            <a:solidFill>
              <a:srgbClr val="000000"/>
            </a:solidFill>
            <a:round/>
            <a:tailEnd len="med" type="triangle" w="med"/>
          </a:ln>
        </p:spPr>
        <p:style>
          <a:lnRef idx="0"/>
          <a:fillRef idx="0"/>
          <a:effectRef idx="0"/>
          <a:fontRef idx="minor"/>
        </p:style>
      </p:sp>
      <p:sp>
        <p:nvSpPr>
          <p:cNvPr id="739" name="PlaceHolder 1"/>
          <p:cNvSpPr>
            <a:spLocks noGrp="1"/>
          </p:cNvSpPr>
          <p:nvPr>
            <p:ph type="subTitle"/>
          </p:nvPr>
        </p:nvSpPr>
        <p:spPr>
          <a:xfrm>
            <a:off x="884880" y="1653480"/>
            <a:ext cx="10418760" cy="291240"/>
          </a:xfrm>
          <a:prstGeom prst="rect">
            <a:avLst/>
          </a:prstGeom>
          <a:noFill/>
          <a:ln w="0">
            <a:noFill/>
          </a:ln>
        </p:spPr>
        <p:txBody>
          <a:bodyPr lIns="0" rIns="0" tIns="0" bIns="0" anchor="t">
            <a:noAutofit/>
          </a:bodyPr>
          <a:p>
            <a:pPr algn="ctr">
              <a:lnSpc>
                <a:spcPct val="140000"/>
              </a:lnSpc>
              <a:spcAft>
                <a:spcPts val="499"/>
              </a:spcAft>
              <a:tabLst>
                <a:tab algn="l" pos="0"/>
              </a:tabLst>
            </a:pPr>
            <a:r>
              <a:rPr b="0" lang="en" sz="1800" spc="-1" strike="noStrike">
                <a:solidFill>
                  <a:srgbClr val="ee0000"/>
                </a:solidFill>
                <a:latin typeface="Red Hat Display"/>
                <a:ea typeface="Red Hat Display"/>
              </a:rPr>
              <a:t>Your entire IT footprint</a:t>
            </a:r>
            <a:endParaRPr b="0" lang="en-US" sz="1800" spc="-1" strike="noStrike">
              <a:latin typeface="Arial"/>
            </a:endParaRPr>
          </a:p>
        </p:txBody>
      </p:sp>
      <p:sp>
        <p:nvSpPr>
          <p:cNvPr id="740" name="PlaceHolder 2"/>
          <p:cNvSpPr>
            <a:spLocks noGrp="1"/>
          </p:cNvSpPr>
          <p:nvPr>
            <p:ph type="subTitle"/>
          </p:nvPr>
        </p:nvSpPr>
        <p:spPr>
          <a:xfrm>
            <a:off x="447840" y="55440"/>
            <a:ext cx="5146920" cy="815760"/>
          </a:xfrm>
          <a:prstGeom prst="rect">
            <a:avLst/>
          </a:prstGeom>
          <a:noFill/>
          <a:ln w="0">
            <a:noFill/>
          </a:ln>
        </p:spPr>
        <p:txBody>
          <a:bodyPr lIns="438840" rIns="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Why the Red Hat Ansible Automation Platform?</a:t>
            </a:r>
            <a:endParaRPr b="0" lang="en-US" sz="1000" spc="-1" strike="noStrike">
              <a:latin typeface="Arial"/>
            </a:endParaRPr>
          </a:p>
        </p:txBody>
      </p:sp>
      <p:sp>
        <p:nvSpPr>
          <p:cNvPr id="741" name="PlaceHolder 3"/>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37A1CEBC-1BD2-437E-9B4F-EFFCDF9C067A}"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
        <p:nvSpPr>
          <p:cNvPr id="742" name="PlaceHolder 4"/>
          <p:cNvSpPr>
            <a:spLocks noGrp="1"/>
          </p:cNvSpPr>
          <p:nvPr>
            <p:ph type="title"/>
          </p:nvPr>
        </p:nvSpPr>
        <p:spPr>
          <a:xfrm>
            <a:off x="884880" y="1100520"/>
            <a:ext cx="10418760" cy="552600"/>
          </a:xfrm>
          <a:prstGeom prst="rect">
            <a:avLst/>
          </a:prstGeom>
          <a:noFill/>
          <a:ln w="0">
            <a:noFill/>
          </a:ln>
        </p:spPr>
        <p:txBody>
          <a:bodyPr lIns="0" rIns="0" tIns="0" bIns="0" anchor="t">
            <a:noAutofit/>
          </a:bodyPr>
          <a:p>
            <a:pPr algn="ctr">
              <a:lnSpc>
                <a:spcPct val="130000"/>
              </a:lnSpc>
              <a:tabLst>
                <a:tab algn="l" pos="0"/>
              </a:tabLst>
            </a:pPr>
            <a:r>
              <a:rPr b="0" lang="en" sz="2800" spc="-1" strike="noStrike">
                <a:solidFill>
                  <a:srgbClr val="000000"/>
                </a:solidFill>
                <a:latin typeface="Red Hat Display"/>
                <a:ea typeface="Red Hat Display"/>
              </a:rPr>
              <a:t>Automate the deployment and management of automation</a:t>
            </a:r>
            <a:endParaRPr b="0" lang="en-US" sz="2800" spc="-1" strike="noStrike">
              <a:latin typeface="Arial"/>
            </a:endParaRPr>
          </a:p>
        </p:txBody>
      </p:sp>
      <p:sp>
        <p:nvSpPr>
          <p:cNvPr id="743" name="Google Shape;346;p27"/>
          <p:cNvSpPr/>
          <p:nvPr/>
        </p:nvSpPr>
        <p:spPr>
          <a:xfrm>
            <a:off x="884880" y="2287080"/>
            <a:ext cx="10541520" cy="1142280"/>
          </a:xfrm>
          <a:prstGeom prst="rect">
            <a:avLst/>
          </a:prstGeom>
          <a:solidFill>
            <a:srgbClr val="ffffff"/>
          </a:solidFill>
          <a:ln cap="rnd" w="19050">
            <a:solidFill>
              <a:srgbClr val="f00000"/>
            </a:solidFill>
            <a:round/>
          </a:ln>
        </p:spPr>
        <p:style>
          <a:lnRef idx="0"/>
          <a:fillRef idx="0"/>
          <a:effectRef idx="0"/>
          <a:fontRef idx="minor"/>
        </p:style>
      </p:sp>
      <p:sp>
        <p:nvSpPr>
          <p:cNvPr id="744" name="Google Shape;347;p27"/>
          <p:cNvSpPr/>
          <p:nvPr/>
        </p:nvSpPr>
        <p:spPr>
          <a:xfrm rot="16200000">
            <a:off x="1211040" y="1670040"/>
            <a:ext cx="457920" cy="1232280"/>
          </a:xfrm>
          <a:prstGeom prst="rect">
            <a:avLst/>
          </a:prstGeom>
          <a:solidFill>
            <a:srgbClr val="ffffff"/>
          </a:solidFill>
          <a:ln w="0">
            <a:noFill/>
          </a:ln>
        </p:spPr>
        <p:style>
          <a:lnRef idx="0"/>
          <a:fillRef idx="0"/>
          <a:effectRef idx="0"/>
          <a:fontRef idx="minor"/>
        </p:style>
      </p:sp>
      <p:sp>
        <p:nvSpPr>
          <p:cNvPr id="745" name="Google Shape;348;p27"/>
          <p:cNvSpPr/>
          <p:nvPr/>
        </p:nvSpPr>
        <p:spPr>
          <a:xfrm>
            <a:off x="1028520" y="2058480"/>
            <a:ext cx="1027800" cy="456480"/>
          </a:xfrm>
          <a:prstGeom prst="rect">
            <a:avLst/>
          </a:prstGeom>
          <a:noFill/>
          <a:ln w="0">
            <a:noFill/>
          </a:ln>
        </p:spPr>
        <p:style>
          <a:lnRef idx="0"/>
          <a:fillRef idx="0"/>
          <a:effectRef idx="0"/>
          <a:fontRef idx="minor"/>
        </p:style>
        <p:txBody>
          <a:bodyPr lIns="0" rIns="0" tIns="0" bIns="0" anchor="ctr">
            <a:noAutofit/>
          </a:bodyPr>
          <a:p>
            <a:pPr>
              <a:lnSpc>
                <a:spcPct val="115000"/>
              </a:lnSpc>
              <a:tabLst>
                <a:tab algn="l" pos="0"/>
              </a:tabLst>
            </a:pPr>
            <a:r>
              <a:rPr b="0" lang="en" sz="1400" spc="-1" strike="noStrike">
                <a:solidFill>
                  <a:srgbClr val="ee0000"/>
                </a:solidFill>
                <a:latin typeface="Red Hat Display Medium"/>
                <a:ea typeface="Red Hat Display Medium"/>
              </a:rPr>
              <a:t>Do this...</a:t>
            </a:r>
            <a:endParaRPr b="0" lang="en-US" sz="1400" spc="-1" strike="noStrike">
              <a:latin typeface="Arial"/>
            </a:endParaRPr>
          </a:p>
        </p:txBody>
      </p:sp>
      <p:sp>
        <p:nvSpPr>
          <p:cNvPr id="746" name="Google Shape;349;p27"/>
          <p:cNvSpPr/>
          <p:nvPr/>
        </p:nvSpPr>
        <p:spPr>
          <a:xfrm>
            <a:off x="1142640" y="2623680"/>
            <a:ext cx="1256760" cy="45792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1100" spc="-1" strike="noStrike">
                <a:solidFill>
                  <a:srgbClr val="ee0000"/>
                </a:solidFill>
                <a:latin typeface="Red Hat Display Medium"/>
                <a:ea typeface="Red Hat Display Medium"/>
              </a:rPr>
              <a:t>Orchestrate</a:t>
            </a:r>
            <a:endParaRPr b="0" lang="en-US" sz="1100" spc="-1" strike="noStrike">
              <a:latin typeface="Arial"/>
            </a:endParaRPr>
          </a:p>
        </p:txBody>
      </p:sp>
      <p:sp>
        <p:nvSpPr>
          <p:cNvPr id="747" name="Google Shape;350;p27"/>
          <p:cNvSpPr/>
          <p:nvPr/>
        </p:nvSpPr>
        <p:spPr>
          <a:xfrm>
            <a:off x="1204560" y="4368960"/>
            <a:ext cx="1784880" cy="396000"/>
          </a:xfrm>
          <a:prstGeom prst="rect">
            <a:avLst/>
          </a:prstGeom>
          <a:solidFill>
            <a:srgbClr val="ffffff"/>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1000" spc="-1" strike="noStrike">
                <a:solidFill>
                  <a:srgbClr val="000000"/>
                </a:solidFill>
                <a:latin typeface="Red Hat Display"/>
                <a:ea typeface="Red Hat Display"/>
              </a:rPr>
              <a:t>Firewalls</a:t>
            </a:r>
            <a:endParaRPr b="0" lang="en-US" sz="1000" spc="-1" strike="noStrike">
              <a:latin typeface="Arial"/>
            </a:endParaRPr>
          </a:p>
        </p:txBody>
      </p:sp>
      <p:sp>
        <p:nvSpPr>
          <p:cNvPr id="748" name="Google Shape;351;p27"/>
          <p:cNvSpPr/>
          <p:nvPr/>
        </p:nvSpPr>
        <p:spPr>
          <a:xfrm>
            <a:off x="2660400" y="2623680"/>
            <a:ext cx="1634760" cy="45648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1100" spc="-1" strike="noStrike">
                <a:solidFill>
                  <a:srgbClr val="ee0000"/>
                </a:solidFill>
                <a:latin typeface="Red Hat Display Medium"/>
                <a:ea typeface="Red Hat Display Medium"/>
              </a:rPr>
              <a:t>Manage configurations</a:t>
            </a:r>
            <a:endParaRPr b="0" lang="en-US" sz="1100" spc="-1" strike="noStrike">
              <a:latin typeface="Arial"/>
            </a:endParaRPr>
          </a:p>
        </p:txBody>
      </p:sp>
      <p:sp>
        <p:nvSpPr>
          <p:cNvPr id="749" name="Google Shape;352;p27"/>
          <p:cNvSpPr/>
          <p:nvPr/>
        </p:nvSpPr>
        <p:spPr>
          <a:xfrm>
            <a:off x="4337280" y="2623680"/>
            <a:ext cx="1599480" cy="45648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1100" spc="-1" strike="noStrike">
                <a:solidFill>
                  <a:srgbClr val="ee0000"/>
                </a:solidFill>
                <a:latin typeface="Red Hat Display Medium"/>
                <a:ea typeface="Red Hat Display Medium"/>
              </a:rPr>
              <a:t>Deploy applications</a:t>
            </a:r>
            <a:endParaRPr b="0" lang="en-US" sz="1100" spc="-1" strike="noStrike">
              <a:latin typeface="Arial"/>
            </a:endParaRPr>
          </a:p>
        </p:txBody>
      </p:sp>
      <p:sp>
        <p:nvSpPr>
          <p:cNvPr id="750" name="Google Shape;353;p27"/>
          <p:cNvSpPr/>
          <p:nvPr/>
        </p:nvSpPr>
        <p:spPr>
          <a:xfrm>
            <a:off x="5942160" y="2623680"/>
            <a:ext cx="1827360" cy="45792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1100" spc="-1" strike="noStrike">
                <a:solidFill>
                  <a:srgbClr val="ee0000"/>
                </a:solidFill>
                <a:latin typeface="Red Hat Display Medium"/>
                <a:ea typeface="Red Hat Display Medium"/>
              </a:rPr>
              <a:t>Provision / Deprovision</a:t>
            </a:r>
            <a:endParaRPr b="0" lang="en-US" sz="1100" spc="-1" strike="noStrike">
              <a:latin typeface="Arial"/>
            </a:endParaRPr>
          </a:p>
        </p:txBody>
      </p:sp>
      <p:sp>
        <p:nvSpPr>
          <p:cNvPr id="751" name="Google Shape;354;p27"/>
          <p:cNvSpPr/>
          <p:nvPr/>
        </p:nvSpPr>
        <p:spPr>
          <a:xfrm>
            <a:off x="7770600" y="2623680"/>
            <a:ext cx="1599480" cy="45648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1100" spc="-1" strike="noStrike">
                <a:solidFill>
                  <a:srgbClr val="ee0000"/>
                </a:solidFill>
                <a:latin typeface="Red Hat Display Medium"/>
                <a:ea typeface="Red Hat Display Medium"/>
              </a:rPr>
              <a:t>Deliver continuously</a:t>
            </a:r>
            <a:endParaRPr b="0" lang="en-US" sz="1100" spc="-1" strike="noStrike">
              <a:latin typeface="Arial"/>
            </a:endParaRPr>
          </a:p>
        </p:txBody>
      </p:sp>
      <p:sp>
        <p:nvSpPr>
          <p:cNvPr id="752" name="Google Shape;355;p27"/>
          <p:cNvSpPr/>
          <p:nvPr/>
        </p:nvSpPr>
        <p:spPr>
          <a:xfrm>
            <a:off x="9361080" y="2623680"/>
            <a:ext cx="1599480" cy="45792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1100" spc="-1" strike="noStrike">
                <a:solidFill>
                  <a:srgbClr val="ee0000"/>
                </a:solidFill>
                <a:latin typeface="Red Hat Display Medium"/>
                <a:ea typeface="Red Hat Display Medium"/>
              </a:rPr>
              <a:t>Secure and comply</a:t>
            </a:r>
            <a:endParaRPr b="0" lang="en-US" sz="1100" spc="-1" strike="noStrike">
              <a:latin typeface="Arial"/>
            </a:endParaRPr>
          </a:p>
        </p:txBody>
      </p:sp>
      <p:sp>
        <p:nvSpPr>
          <p:cNvPr id="753" name="Google Shape;356;p27"/>
          <p:cNvSpPr/>
          <p:nvPr/>
        </p:nvSpPr>
        <p:spPr>
          <a:xfrm>
            <a:off x="3173760" y="4368960"/>
            <a:ext cx="1784880" cy="396000"/>
          </a:xfrm>
          <a:prstGeom prst="rect">
            <a:avLst/>
          </a:prstGeom>
          <a:solidFill>
            <a:srgbClr val="ffffff"/>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1000" spc="-1" strike="noStrike">
                <a:solidFill>
                  <a:srgbClr val="000000"/>
                </a:solidFill>
                <a:latin typeface="Red Hat Display"/>
                <a:ea typeface="Red Hat Display"/>
              </a:rPr>
              <a:t>Load balancers</a:t>
            </a:r>
            <a:endParaRPr b="0" lang="en-US" sz="1000" spc="-1" strike="noStrike">
              <a:latin typeface="Arial"/>
            </a:endParaRPr>
          </a:p>
        </p:txBody>
      </p:sp>
      <p:sp>
        <p:nvSpPr>
          <p:cNvPr id="754" name="Google Shape;357;p27"/>
          <p:cNvSpPr/>
          <p:nvPr/>
        </p:nvSpPr>
        <p:spPr>
          <a:xfrm>
            <a:off x="5143320" y="4368960"/>
            <a:ext cx="1784880" cy="396000"/>
          </a:xfrm>
          <a:prstGeom prst="rect">
            <a:avLst/>
          </a:prstGeom>
          <a:solidFill>
            <a:srgbClr val="ffffff"/>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1000" spc="-1" strike="noStrike">
                <a:solidFill>
                  <a:srgbClr val="000000"/>
                </a:solidFill>
                <a:latin typeface="Red Hat Display"/>
                <a:ea typeface="Red Hat Display"/>
              </a:rPr>
              <a:t>Applications</a:t>
            </a:r>
            <a:endParaRPr b="0" lang="en-US" sz="1000" spc="-1" strike="noStrike">
              <a:latin typeface="Arial"/>
            </a:endParaRPr>
          </a:p>
        </p:txBody>
      </p:sp>
      <p:sp>
        <p:nvSpPr>
          <p:cNvPr id="755" name="Google Shape;358;p27"/>
          <p:cNvSpPr/>
          <p:nvPr/>
        </p:nvSpPr>
        <p:spPr>
          <a:xfrm>
            <a:off x="7112520" y="4368960"/>
            <a:ext cx="1784880" cy="396000"/>
          </a:xfrm>
          <a:prstGeom prst="rect">
            <a:avLst/>
          </a:prstGeom>
          <a:solidFill>
            <a:srgbClr val="ffffff"/>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1000" spc="-1" strike="noStrike">
                <a:solidFill>
                  <a:srgbClr val="000000"/>
                </a:solidFill>
                <a:latin typeface="Red Hat Display"/>
                <a:ea typeface="Red Hat Display"/>
              </a:rPr>
              <a:t>Containers</a:t>
            </a:r>
            <a:endParaRPr b="0" lang="en-US" sz="1000" spc="-1" strike="noStrike">
              <a:latin typeface="Arial"/>
            </a:endParaRPr>
          </a:p>
        </p:txBody>
      </p:sp>
      <p:sp>
        <p:nvSpPr>
          <p:cNvPr id="756" name="Google Shape;359;p27"/>
          <p:cNvSpPr/>
          <p:nvPr/>
        </p:nvSpPr>
        <p:spPr>
          <a:xfrm>
            <a:off x="9082080" y="4368960"/>
            <a:ext cx="1784880" cy="396000"/>
          </a:xfrm>
          <a:prstGeom prst="rect">
            <a:avLst/>
          </a:prstGeom>
          <a:solidFill>
            <a:srgbClr val="ffffff"/>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1000" spc="-1" strike="noStrike">
                <a:solidFill>
                  <a:srgbClr val="000000"/>
                </a:solidFill>
                <a:latin typeface="Red Hat Display"/>
                <a:ea typeface="Red Hat Display"/>
              </a:rPr>
              <a:t>Virtualization platforms</a:t>
            </a:r>
            <a:endParaRPr b="0" lang="en-US" sz="1000" spc="-1" strike="noStrike">
              <a:latin typeface="Arial"/>
            </a:endParaRPr>
          </a:p>
        </p:txBody>
      </p:sp>
      <p:sp>
        <p:nvSpPr>
          <p:cNvPr id="757" name="Google Shape;360;p27"/>
          <p:cNvSpPr/>
          <p:nvPr/>
        </p:nvSpPr>
        <p:spPr>
          <a:xfrm>
            <a:off x="1204560" y="5041440"/>
            <a:ext cx="1784880" cy="397440"/>
          </a:xfrm>
          <a:prstGeom prst="rect">
            <a:avLst/>
          </a:prstGeom>
          <a:solidFill>
            <a:srgbClr val="ffffff"/>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1000" spc="-1" strike="noStrike">
                <a:solidFill>
                  <a:srgbClr val="000000"/>
                </a:solidFill>
                <a:latin typeface="Red Hat Display"/>
                <a:ea typeface="Red Hat Display"/>
              </a:rPr>
              <a:t>Servers</a:t>
            </a:r>
            <a:endParaRPr b="0" lang="en-US" sz="1000" spc="-1" strike="noStrike">
              <a:latin typeface="Arial"/>
            </a:endParaRPr>
          </a:p>
        </p:txBody>
      </p:sp>
      <p:sp>
        <p:nvSpPr>
          <p:cNvPr id="758" name="Google Shape;361;p27"/>
          <p:cNvSpPr/>
          <p:nvPr/>
        </p:nvSpPr>
        <p:spPr>
          <a:xfrm>
            <a:off x="9082080" y="5041440"/>
            <a:ext cx="1784880" cy="397440"/>
          </a:xfrm>
          <a:prstGeom prst="rect">
            <a:avLst/>
          </a:prstGeom>
          <a:solidFill>
            <a:schemeClr val="accent1"/>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1000" spc="-1" strike="noStrike">
                <a:solidFill>
                  <a:srgbClr val="ffffff"/>
                </a:solidFill>
                <a:latin typeface="Red Hat Display Medium"/>
                <a:ea typeface="Red Hat Display Medium"/>
              </a:rPr>
              <a:t>And more ...</a:t>
            </a:r>
            <a:endParaRPr b="0" lang="en-US" sz="1000" spc="-1" strike="noStrike">
              <a:latin typeface="Arial"/>
            </a:endParaRPr>
          </a:p>
        </p:txBody>
      </p:sp>
      <p:sp>
        <p:nvSpPr>
          <p:cNvPr id="759" name="Google Shape;362;p27"/>
          <p:cNvSpPr/>
          <p:nvPr/>
        </p:nvSpPr>
        <p:spPr>
          <a:xfrm>
            <a:off x="7112520" y="5041440"/>
            <a:ext cx="1784880" cy="397440"/>
          </a:xfrm>
          <a:prstGeom prst="rect">
            <a:avLst/>
          </a:prstGeom>
          <a:solidFill>
            <a:srgbClr val="ffffff"/>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0" lang="en" sz="1000" spc="-1" strike="noStrike">
                <a:solidFill>
                  <a:srgbClr val="000000"/>
                </a:solidFill>
                <a:latin typeface="Red Hat Display"/>
                <a:ea typeface="Red Hat Display"/>
              </a:rPr>
              <a:t>Network devices</a:t>
            </a:r>
            <a:endParaRPr b="0" lang="en-US" sz="1000" spc="-1" strike="noStrike">
              <a:latin typeface="Arial"/>
            </a:endParaRPr>
          </a:p>
        </p:txBody>
      </p:sp>
      <p:sp>
        <p:nvSpPr>
          <p:cNvPr id="760" name="Google Shape;363;p27"/>
          <p:cNvSpPr/>
          <p:nvPr/>
        </p:nvSpPr>
        <p:spPr>
          <a:xfrm>
            <a:off x="1028520" y="3543480"/>
            <a:ext cx="1485000" cy="343080"/>
          </a:xfrm>
          <a:prstGeom prst="rect">
            <a:avLst/>
          </a:prstGeom>
          <a:noFill/>
          <a:ln w="0">
            <a:noFill/>
          </a:ln>
        </p:spPr>
        <p:style>
          <a:lnRef idx="0"/>
          <a:fillRef idx="0"/>
          <a:effectRef idx="0"/>
          <a:fontRef idx="minor"/>
        </p:style>
        <p:txBody>
          <a:bodyPr lIns="0" rIns="0" tIns="0" bIns="0" anchor="ctr">
            <a:noAutofit/>
          </a:bodyPr>
          <a:p>
            <a:pPr>
              <a:lnSpc>
                <a:spcPct val="115000"/>
              </a:lnSpc>
              <a:tabLst>
                <a:tab algn="l" pos="0"/>
              </a:tabLst>
            </a:pPr>
            <a:r>
              <a:rPr b="0" lang="en" sz="1400" spc="-1" strike="noStrike">
                <a:solidFill>
                  <a:srgbClr val="000000"/>
                </a:solidFill>
                <a:latin typeface="Red Hat Display Medium"/>
                <a:ea typeface="Red Hat Display Medium"/>
              </a:rPr>
              <a:t>On these...</a:t>
            </a:r>
            <a:endParaRPr b="0" lang="en-US" sz="1400" spc="-1" strike="noStrike">
              <a:latin typeface="Arial"/>
            </a:endParaRPr>
          </a:p>
        </p:txBody>
      </p:sp>
      <p:sp>
        <p:nvSpPr>
          <p:cNvPr id="761" name="Google Shape;364;p27"/>
          <p:cNvSpPr/>
          <p:nvPr/>
        </p:nvSpPr>
        <p:spPr>
          <a:xfrm>
            <a:off x="2103480" y="4114800"/>
            <a:ext cx="7859880" cy="252000"/>
          </a:xfrm>
          <a:custGeom>
            <a:avLst/>
            <a:gdLst/>
            <a:ahLst/>
            <a:rect l="l" t="t" r="r" b="b"/>
            <a:pathLst>
              <a:path w="326507" h="8029">
                <a:moveTo>
                  <a:pt x="0" y="8029"/>
                </a:moveTo>
                <a:lnTo>
                  <a:pt x="0" y="0"/>
                </a:lnTo>
                <a:lnTo>
                  <a:pt x="326507" y="0"/>
                </a:lnTo>
                <a:lnTo>
                  <a:pt x="326507" y="7694"/>
                </a:lnTo>
              </a:path>
            </a:pathLst>
          </a:custGeom>
          <a:noFill/>
          <a:ln w="19050">
            <a:solidFill>
              <a:srgbClr val="000000"/>
            </a:solidFill>
            <a:round/>
            <a:headEnd len="med" type="triangle" w="med"/>
            <a:tailEnd len="med" type="triangle" w="med"/>
          </a:ln>
        </p:spPr>
        <p:style>
          <a:lnRef idx="0"/>
          <a:fillRef idx="0"/>
          <a:effectRef idx="0"/>
          <a:fontRef idx="minor"/>
        </p:style>
      </p:sp>
      <p:sp>
        <p:nvSpPr>
          <p:cNvPr id="762" name="Google Shape;365;p27"/>
          <p:cNvSpPr/>
          <p:nvPr/>
        </p:nvSpPr>
        <p:spPr>
          <a:xfrm>
            <a:off x="4066560" y="4122720"/>
            <a:ext cx="360" cy="245520"/>
          </a:xfrm>
          <a:custGeom>
            <a:avLst/>
            <a:gdLst/>
            <a:ahLst/>
            <a:rect l="l" t="t" r="r" b="b"/>
            <a:pathLst>
              <a:path w="21600" h="21600">
                <a:moveTo>
                  <a:pt x="0" y="0"/>
                </a:moveTo>
                <a:lnTo>
                  <a:pt x="21600" y="21600"/>
                </a:lnTo>
              </a:path>
            </a:pathLst>
          </a:custGeom>
          <a:noFill/>
          <a:ln w="19050">
            <a:solidFill>
              <a:srgbClr val="000000"/>
            </a:solidFill>
            <a:round/>
            <a:tailEnd len="med" type="triangle" w="med"/>
          </a:ln>
        </p:spPr>
        <p:style>
          <a:lnRef idx="0"/>
          <a:fillRef idx="0"/>
          <a:effectRef idx="0"/>
          <a:fontRef idx="minor"/>
        </p:style>
      </p:sp>
      <p:sp>
        <p:nvSpPr>
          <p:cNvPr id="763" name="Google Shape;366;p27"/>
          <p:cNvSpPr/>
          <p:nvPr/>
        </p:nvSpPr>
        <p:spPr>
          <a:xfrm>
            <a:off x="8005320" y="4122720"/>
            <a:ext cx="360" cy="245520"/>
          </a:xfrm>
          <a:custGeom>
            <a:avLst/>
            <a:gdLst/>
            <a:ahLst/>
            <a:rect l="l" t="t" r="r" b="b"/>
            <a:pathLst>
              <a:path w="21600" h="21600">
                <a:moveTo>
                  <a:pt x="0" y="0"/>
                </a:moveTo>
                <a:lnTo>
                  <a:pt x="21600" y="21600"/>
                </a:lnTo>
              </a:path>
            </a:pathLst>
          </a:custGeom>
          <a:noFill/>
          <a:ln w="19050">
            <a:solidFill>
              <a:srgbClr val="000000"/>
            </a:solidFill>
            <a:round/>
            <a:tailEnd len="med" type="triangle" w="med"/>
          </a:ln>
        </p:spPr>
        <p:style>
          <a:lnRef idx="0"/>
          <a:fillRef idx="0"/>
          <a:effectRef idx="0"/>
          <a:fontRef idx="minor"/>
        </p:style>
      </p:sp>
      <p:sp>
        <p:nvSpPr>
          <p:cNvPr id="764" name="Google Shape;367;p27"/>
          <p:cNvSpPr/>
          <p:nvPr/>
        </p:nvSpPr>
        <p:spPr>
          <a:xfrm>
            <a:off x="1094400" y="4302360"/>
            <a:ext cx="533160" cy="533160"/>
          </a:xfrm>
          <a:prstGeom prst="ellipse">
            <a:avLst/>
          </a:prstGeom>
          <a:solidFill>
            <a:srgbClr val="ffffff"/>
          </a:solidFill>
          <a:ln w="19050">
            <a:solidFill>
              <a:srgbClr val="f00000"/>
            </a:solidFill>
            <a:round/>
          </a:ln>
        </p:spPr>
        <p:style>
          <a:lnRef idx="0"/>
          <a:fillRef idx="0"/>
          <a:effectRef idx="0"/>
          <a:fontRef idx="minor"/>
        </p:style>
      </p:sp>
      <p:sp>
        <p:nvSpPr>
          <p:cNvPr id="765" name="Google Shape;368;p27"/>
          <p:cNvSpPr/>
          <p:nvPr/>
        </p:nvSpPr>
        <p:spPr>
          <a:xfrm>
            <a:off x="1094400" y="4973400"/>
            <a:ext cx="533160" cy="533160"/>
          </a:xfrm>
          <a:prstGeom prst="ellipse">
            <a:avLst/>
          </a:prstGeom>
          <a:solidFill>
            <a:srgbClr val="ffffff"/>
          </a:solidFill>
          <a:ln w="19050">
            <a:solidFill>
              <a:srgbClr val="f00000"/>
            </a:solidFill>
            <a:round/>
          </a:ln>
        </p:spPr>
        <p:style>
          <a:lnRef idx="0"/>
          <a:fillRef idx="0"/>
          <a:effectRef idx="0"/>
          <a:fontRef idx="minor"/>
        </p:style>
      </p:sp>
      <p:sp>
        <p:nvSpPr>
          <p:cNvPr id="766" name="Google Shape;369;p27"/>
          <p:cNvSpPr/>
          <p:nvPr/>
        </p:nvSpPr>
        <p:spPr>
          <a:xfrm>
            <a:off x="2856600" y="4302360"/>
            <a:ext cx="533160" cy="533160"/>
          </a:xfrm>
          <a:prstGeom prst="ellipse">
            <a:avLst/>
          </a:prstGeom>
          <a:solidFill>
            <a:srgbClr val="ffffff"/>
          </a:solidFill>
          <a:ln w="19050">
            <a:solidFill>
              <a:srgbClr val="f00000"/>
            </a:solidFill>
            <a:round/>
          </a:ln>
        </p:spPr>
        <p:style>
          <a:lnRef idx="0"/>
          <a:fillRef idx="0"/>
          <a:effectRef idx="0"/>
          <a:fontRef idx="minor"/>
        </p:style>
      </p:sp>
      <p:sp>
        <p:nvSpPr>
          <p:cNvPr id="767" name="Google Shape;370;p27"/>
          <p:cNvSpPr/>
          <p:nvPr/>
        </p:nvSpPr>
        <p:spPr>
          <a:xfrm>
            <a:off x="2856600" y="4973400"/>
            <a:ext cx="533160" cy="533160"/>
          </a:xfrm>
          <a:prstGeom prst="ellipse">
            <a:avLst/>
          </a:prstGeom>
          <a:solidFill>
            <a:srgbClr val="ffffff"/>
          </a:solidFill>
          <a:ln w="19050">
            <a:solidFill>
              <a:srgbClr val="f00000"/>
            </a:solidFill>
            <a:round/>
          </a:ln>
        </p:spPr>
        <p:style>
          <a:lnRef idx="0"/>
          <a:fillRef idx="0"/>
          <a:effectRef idx="0"/>
          <a:fontRef idx="minor"/>
        </p:style>
      </p:sp>
      <p:sp>
        <p:nvSpPr>
          <p:cNvPr id="768" name="Google Shape;371;p27"/>
          <p:cNvSpPr/>
          <p:nvPr/>
        </p:nvSpPr>
        <p:spPr>
          <a:xfrm>
            <a:off x="4784400" y="4302360"/>
            <a:ext cx="533160" cy="533160"/>
          </a:xfrm>
          <a:prstGeom prst="ellipse">
            <a:avLst/>
          </a:prstGeom>
          <a:solidFill>
            <a:srgbClr val="ffffff"/>
          </a:solidFill>
          <a:ln w="19050">
            <a:solidFill>
              <a:srgbClr val="f00000"/>
            </a:solidFill>
            <a:round/>
          </a:ln>
        </p:spPr>
        <p:style>
          <a:lnRef idx="0"/>
          <a:fillRef idx="0"/>
          <a:effectRef idx="0"/>
          <a:fontRef idx="minor"/>
        </p:style>
      </p:sp>
      <p:sp>
        <p:nvSpPr>
          <p:cNvPr id="769" name="Google Shape;372;p27"/>
          <p:cNvSpPr/>
          <p:nvPr/>
        </p:nvSpPr>
        <p:spPr>
          <a:xfrm>
            <a:off x="6753960" y="4302360"/>
            <a:ext cx="533160" cy="533160"/>
          </a:xfrm>
          <a:prstGeom prst="ellipse">
            <a:avLst/>
          </a:prstGeom>
          <a:solidFill>
            <a:srgbClr val="ffffff"/>
          </a:solidFill>
          <a:ln w="19050">
            <a:solidFill>
              <a:srgbClr val="f00000"/>
            </a:solidFill>
            <a:round/>
          </a:ln>
        </p:spPr>
        <p:style>
          <a:lnRef idx="0"/>
          <a:fillRef idx="0"/>
          <a:effectRef idx="0"/>
          <a:fontRef idx="minor"/>
        </p:style>
      </p:sp>
      <p:sp>
        <p:nvSpPr>
          <p:cNvPr id="770" name="Google Shape;373;p27"/>
          <p:cNvSpPr/>
          <p:nvPr/>
        </p:nvSpPr>
        <p:spPr>
          <a:xfrm>
            <a:off x="6753960" y="4973400"/>
            <a:ext cx="533160" cy="533160"/>
          </a:xfrm>
          <a:prstGeom prst="ellipse">
            <a:avLst/>
          </a:prstGeom>
          <a:solidFill>
            <a:srgbClr val="ffffff"/>
          </a:solidFill>
          <a:ln w="19050">
            <a:solidFill>
              <a:srgbClr val="f00000"/>
            </a:solidFill>
            <a:round/>
          </a:ln>
        </p:spPr>
        <p:style>
          <a:lnRef idx="0"/>
          <a:fillRef idx="0"/>
          <a:effectRef idx="0"/>
          <a:fontRef idx="minor"/>
        </p:style>
      </p:sp>
      <p:sp>
        <p:nvSpPr>
          <p:cNvPr id="771" name="Google Shape;374;p27"/>
          <p:cNvSpPr/>
          <p:nvPr/>
        </p:nvSpPr>
        <p:spPr>
          <a:xfrm>
            <a:off x="8723160" y="4302360"/>
            <a:ext cx="533160" cy="533160"/>
          </a:xfrm>
          <a:prstGeom prst="ellipse">
            <a:avLst/>
          </a:prstGeom>
          <a:solidFill>
            <a:srgbClr val="ffffff"/>
          </a:solidFill>
          <a:ln w="19050">
            <a:solidFill>
              <a:srgbClr val="f00000"/>
            </a:solidFill>
            <a:round/>
          </a:ln>
        </p:spPr>
        <p:style>
          <a:lnRef idx="0"/>
          <a:fillRef idx="0"/>
          <a:effectRef idx="0"/>
          <a:fontRef idx="minor"/>
        </p:style>
      </p:sp>
      <p:sp>
        <p:nvSpPr>
          <p:cNvPr id="772" name="Google Shape;375;p27"/>
          <p:cNvSpPr/>
          <p:nvPr/>
        </p:nvSpPr>
        <p:spPr>
          <a:xfrm>
            <a:off x="8723160" y="4973400"/>
            <a:ext cx="533160" cy="533160"/>
          </a:xfrm>
          <a:prstGeom prst="ellipse">
            <a:avLst/>
          </a:prstGeom>
          <a:solidFill>
            <a:srgbClr val="ffffff"/>
          </a:solidFill>
          <a:ln w="19050">
            <a:solidFill>
              <a:srgbClr val="f00000"/>
            </a:solidFill>
            <a:round/>
          </a:ln>
        </p:spPr>
        <p:style>
          <a:lnRef idx="0"/>
          <a:fillRef idx="0"/>
          <a:effectRef idx="0"/>
          <a:fontRef idx="minor"/>
        </p:style>
      </p:sp>
      <p:sp>
        <p:nvSpPr>
          <p:cNvPr id="773" name="Google Shape;376;p27"/>
          <p:cNvSpPr/>
          <p:nvPr/>
        </p:nvSpPr>
        <p:spPr>
          <a:xfrm>
            <a:off x="2540520" y="2520360"/>
            <a:ext cx="360" cy="684360"/>
          </a:xfrm>
          <a:custGeom>
            <a:avLst/>
            <a:gdLst/>
            <a:ahLst/>
            <a:rect l="l" t="t" r="r" b="b"/>
            <a:pathLst>
              <a:path w="21600" h="21600">
                <a:moveTo>
                  <a:pt x="0" y="0"/>
                </a:moveTo>
                <a:lnTo>
                  <a:pt x="21600" y="21600"/>
                </a:lnTo>
              </a:path>
            </a:pathLst>
          </a:custGeom>
          <a:noFill/>
          <a:ln w="9525">
            <a:solidFill>
              <a:srgbClr val="bfbfbf"/>
            </a:solidFill>
            <a:prstDash val="dot"/>
            <a:round/>
          </a:ln>
        </p:spPr>
        <p:style>
          <a:lnRef idx="0"/>
          <a:fillRef idx="0"/>
          <a:effectRef idx="0"/>
          <a:fontRef idx="minor"/>
        </p:style>
      </p:sp>
      <p:sp>
        <p:nvSpPr>
          <p:cNvPr id="774" name="Google Shape;377;p27"/>
          <p:cNvSpPr/>
          <p:nvPr/>
        </p:nvSpPr>
        <p:spPr>
          <a:xfrm>
            <a:off x="4415400" y="2520360"/>
            <a:ext cx="360" cy="684360"/>
          </a:xfrm>
          <a:custGeom>
            <a:avLst/>
            <a:gdLst/>
            <a:ahLst/>
            <a:rect l="l" t="t" r="r" b="b"/>
            <a:pathLst>
              <a:path w="21600" h="21600">
                <a:moveTo>
                  <a:pt x="0" y="0"/>
                </a:moveTo>
                <a:lnTo>
                  <a:pt x="21600" y="21600"/>
                </a:lnTo>
              </a:path>
            </a:pathLst>
          </a:custGeom>
          <a:noFill/>
          <a:ln w="9525">
            <a:solidFill>
              <a:srgbClr val="bfbfbf"/>
            </a:solidFill>
            <a:prstDash val="dot"/>
            <a:round/>
          </a:ln>
        </p:spPr>
        <p:style>
          <a:lnRef idx="0"/>
          <a:fillRef idx="0"/>
          <a:effectRef idx="0"/>
          <a:fontRef idx="minor"/>
        </p:style>
      </p:sp>
      <p:sp>
        <p:nvSpPr>
          <p:cNvPr id="775" name="Google Shape;378;p27"/>
          <p:cNvSpPr/>
          <p:nvPr/>
        </p:nvSpPr>
        <p:spPr>
          <a:xfrm>
            <a:off x="5987880" y="2520360"/>
            <a:ext cx="360" cy="684360"/>
          </a:xfrm>
          <a:custGeom>
            <a:avLst/>
            <a:gdLst/>
            <a:ahLst/>
            <a:rect l="l" t="t" r="r" b="b"/>
            <a:pathLst>
              <a:path w="21600" h="21600">
                <a:moveTo>
                  <a:pt x="0" y="0"/>
                </a:moveTo>
                <a:lnTo>
                  <a:pt x="21600" y="21600"/>
                </a:lnTo>
              </a:path>
            </a:pathLst>
          </a:custGeom>
          <a:noFill/>
          <a:ln w="9525">
            <a:solidFill>
              <a:srgbClr val="bfbfbf"/>
            </a:solidFill>
            <a:prstDash val="dot"/>
            <a:round/>
          </a:ln>
        </p:spPr>
        <p:style>
          <a:lnRef idx="0"/>
          <a:fillRef idx="0"/>
          <a:effectRef idx="0"/>
          <a:fontRef idx="minor"/>
        </p:style>
      </p:sp>
      <p:sp>
        <p:nvSpPr>
          <p:cNvPr id="776" name="Google Shape;379;p27"/>
          <p:cNvSpPr/>
          <p:nvPr/>
        </p:nvSpPr>
        <p:spPr>
          <a:xfrm>
            <a:off x="7770600" y="2520360"/>
            <a:ext cx="360" cy="684360"/>
          </a:xfrm>
          <a:custGeom>
            <a:avLst/>
            <a:gdLst/>
            <a:ahLst/>
            <a:rect l="l" t="t" r="r" b="b"/>
            <a:pathLst>
              <a:path w="21600" h="21600">
                <a:moveTo>
                  <a:pt x="0" y="0"/>
                </a:moveTo>
                <a:lnTo>
                  <a:pt x="21600" y="21600"/>
                </a:lnTo>
              </a:path>
            </a:pathLst>
          </a:custGeom>
          <a:noFill/>
          <a:ln w="9525">
            <a:solidFill>
              <a:srgbClr val="bfbfbf"/>
            </a:solidFill>
            <a:prstDash val="dot"/>
            <a:round/>
          </a:ln>
        </p:spPr>
        <p:style>
          <a:lnRef idx="0"/>
          <a:fillRef idx="0"/>
          <a:effectRef idx="0"/>
          <a:fontRef idx="minor"/>
        </p:style>
      </p:sp>
      <p:sp>
        <p:nvSpPr>
          <p:cNvPr id="777" name="Google Shape;380;p27"/>
          <p:cNvSpPr/>
          <p:nvPr/>
        </p:nvSpPr>
        <p:spPr>
          <a:xfrm>
            <a:off x="9408600" y="2520360"/>
            <a:ext cx="360" cy="684360"/>
          </a:xfrm>
          <a:custGeom>
            <a:avLst/>
            <a:gdLst/>
            <a:ahLst/>
            <a:rect l="l" t="t" r="r" b="b"/>
            <a:pathLst>
              <a:path w="21600" h="21600">
                <a:moveTo>
                  <a:pt x="0" y="0"/>
                </a:moveTo>
                <a:lnTo>
                  <a:pt x="21600" y="21600"/>
                </a:lnTo>
              </a:path>
            </a:pathLst>
          </a:custGeom>
          <a:noFill/>
          <a:ln w="9525">
            <a:solidFill>
              <a:srgbClr val="bfbfbf"/>
            </a:solidFill>
            <a:prstDash val="dot"/>
            <a:round/>
          </a:ln>
        </p:spPr>
        <p:style>
          <a:lnRef idx="0"/>
          <a:fillRef idx="0"/>
          <a:effectRef idx="0"/>
          <a:fontRef idx="minor"/>
        </p:style>
      </p:sp>
      <p:pic>
        <p:nvPicPr>
          <p:cNvPr id="778" name="Google Shape;381;p27" descr=""/>
          <p:cNvPicPr/>
          <p:nvPr/>
        </p:nvPicPr>
        <p:blipFill>
          <a:blip r:embed="rId1"/>
          <a:stretch/>
        </p:blipFill>
        <p:spPr>
          <a:xfrm>
            <a:off x="1184040" y="4393800"/>
            <a:ext cx="355680" cy="355680"/>
          </a:xfrm>
          <a:prstGeom prst="rect">
            <a:avLst/>
          </a:prstGeom>
          <a:ln w="0">
            <a:noFill/>
          </a:ln>
        </p:spPr>
      </p:pic>
      <p:pic>
        <p:nvPicPr>
          <p:cNvPr id="779" name="Google Shape;382;p27" descr=""/>
          <p:cNvPicPr/>
          <p:nvPr/>
        </p:nvPicPr>
        <p:blipFill>
          <a:blip r:embed="rId2"/>
          <a:srcRect l="157" t="0" r="157" b="0"/>
          <a:stretch/>
        </p:blipFill>
        <p:spPr>
          <a:xfrm>
            <a:off x="1166760" y="5044680"/>
            <a:ext cx="390240" cy="391320"/>
          </a:xfrm>
          <a:prstGeom prst="rect">
            <a:avLst/>
          </a:prstGeom>
          <a:ln w="0">
            <a:noFill/>
          </a:ln>
        </p:spPr>
      </p:pic>
      <p:pic>
        <p:nvPicPr>
          <p:cNvPr id="780" name="Google Shape;383;p27" descr=""/>
          <p:cNvPicPr/>
          <p:nvPr/>
        </p:nvPicPr>
        <p:blipFill>
          <a:blip r:embed="rId3"/>
          <a:stretch/>
        </p:blipFill>
        <p:spPr>
          <a:xfrm>
            <a:off x="2943000" y="4393800"/>
            <a:ext cx="355680" cy="355680"/>
          </a:xfrm>
          <a:prstGeom prst="rect">
            <a:avLst/>
          </a:prstGeom>
          <a:ln w="0">
            <a:noFill/>
          </a:ln>
        </p:spPr>
      </p:pic>
      <p:pic>
        <p:nvPicPr>
          <p:cNvPr id="781" name="Google Shape;384;p27" descr=""/>
          <p:cNvPicPr/>
          <p:nvPr/>
        </p:nvPicPr>
        <p:blipFill>
          <a:blip r:embed="rId4"/>
          <a:stretch/>
        </p:blipFill>
        <p:spPr>
          <a:xfrm>
            <a:off x="2943000" y="5062320"/>
            <a:ext cx="355680" cy="355680"/>
          </a:xfrm>
          <a:prstGeom prst="rect">
            <a:avLst/>
          </a:prstGeom>
          <a:ln w="0">
            <a:noFill/>
          </a:ln>
        </p:spPr>
      </p:pic>
      <p:pic>
        <p:nvPicPr>
          <p:cNvPr id="782" name="Google Shape;385;p27" descr=""/>
          <p:cNvPicPr/>
          <p:nvPr/>
        </p:nvPicPr>
        <p:blipFill>
          <a:blip r:embed="rId5"/>
          <a:stretch/>
        </p:blipFill>
        <p:spPr>
          <a:xfrm>
            <a:off x="4875120" y="4389120"/>
            <a:ext cx="355680" cy="355680"/>
          </a:xfrm>
          <a:prstGeom prst="rect">
            <a:avLst/>
          </a:prstGeom>
          <a:ln w="0">
            <a:noFill/>
          </a:ln>
        </p:spPr>
      </p:pic>
      <p:pic>
        <p:nvPicPr>
          <p:cNvPr id="783" name="Google Shape;386;p27" descr=""/>
          <p:cNvPicPr/>
          <p:nvPr/>
        </p:nvPicPr>
        <p:blipFill>
          <a:blip r:embed="rId6"/>
          <a:stretch/>
        </p:blipFill>
        <p:spPr>
          <a:xfrm>
            <a:off x="4858560" y="5034240"/>
            <a:ext cx="390240" cy="390240"/>
          </a:xfrm>
          <a:prstGeom prst="rect">
            <a:avLst/>
          </a:prstGeom>
          <a:ln w="0">
            <a:noFill/>
          </a:ln>
        </p:spPr>
      </p:pic>
      <p:pic>
        <p:nvPicPr>
          <p:cNvPr id="784" name="Google Shape;387;p27" descr=""/>
          <p:cNvPicPr/>
          <p:nvPr/>
        </p:nvPicPr>
        <p:blipFill>
          <a:blip r:embed="rId7"/>
          <a:stretch/>
        </p:blipFill>
        <p:spPr>
          <a:xfrm>
            <a:off x="6840360" y="4387320"/>
            <a:ext cx="355680" cy="355680"/>
          </a:xfrm>
          <a:prstGeom prst="rect">
            <a:avLst/>
          </a:prstGeom>
          <a:ln w="0">
            <a:noFill/>
          </a:ln>
        </p:spPr>
      </p:pic>
      <p:pic>
        <p:nvPicPr>
          <p:cNvPr id="785" name="Google Shape;388;p27" descr=""/>
          <p:cNvPicPr/>
          <p:nvPr/>
        </p:nvPicPr>
        <p:blipFill>
          <a:blip r:embed="rId8"/>
          <a:srcRect l="157" t="0" r="157" b="0"/>
          <a:stretch/>
        </p:blipFill>
        <p:spPr>
          <a:xfrm>
            <a:off x="6842520" y="5061600"/>
            <a:ext cx="355680" cy="355680"/>
          </a:xfrm>
          <a:prstGeom prst="rect">
            <a:avLst/>
          </a:prstGeom>
          <a:ln w="0">
            <a:noFill/>
          </a:ln>
        </p:spPr>
      </p:pic>
      <p:pic>
        <p:nvPicPr>
          <p:cNvPr id="786" name="Google Shape;389;p27" descr=""/>
          <p:cNvPicPr/>
          <p:nvPr/>
        </p:nvPicPr>
        <p:blipFill>
          <a:blip r:embed="rId9"/>
          <a:stretch/>
        </p:blipFill>
        <p:spPr>
          <a:xfrm>
            <a:off x="8760240" y="4324680"/>
            <a:ext cx="457920" cy="457920"/>
          </a:xfrm>
          <a:prstGeom prst="rect">
            <a:avLst/>
          </a:prstGeom>
          <a:ln w="0">
            <a:noFill/>
          </a:ln>
        </p:spPr>
      </p:pic>
      <p:pic>
        <p:nvPicPr>
          <p:cNvPr id="787" name="Google Shape;390;p27" descr=""/>
          <p:cNvPicPr/>
          <p:nvPr/>
        </p:nvPicPr>
        <p:blipFill>
          <a:blip r:embed="rId10"/>
          <a:stretch/>
        </p:blipFill>
        <p:spPr>
          <a:xfrm rot="2700600">
            <a:off x="8822880" y="5071320"/>
            <a:ext cx="333000" cy="3330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Google Shape;395;p28"/>
          <p:cNvSpPr/>
          <p:nvPr/>
        </p:nvSpPr>
        <p:spPr>
          <a:xfrm>
            <a:off x="5199840" y="1085760"/>
            <a:ext cx="862920" cy="863280"/>
          </a:xfrm>
          <a:prstGeom prst="ellipse">
            <a:avLst/>
          </a:prstGeom>
          <a:solidFill>
            <a:srgbClr val="ffffff"/>
          </a:solidFill>
          <a:ln cap="rnd" w="19050">
            <a:solidFill>
              <a:srgbClr val="808080"/>
            </a:solidFill>
            <a:prstDash val="dot"/>
            <a:round/>
          </a:ln>
        </p:spPr>
        <p:style>
          <a:lnRef idx="0"/>
          <a:fillRef idx="0"/>
          <a:effectRef idx="0"/>
          <a:fontRef idx="minor"/>
        </p:style>
      </p:sp>
      <p:sp>
        <p:nvSpPr>
          <p:cNvPr id="789" name="Google Shape;396;p28"/>
          <p:cNvSpPr/>
          <p:nvPr/>
        </p:nvSpPr>
        <p:spPr>
          <a:xfrm>
            <a:off x="6872040" y="1085760"/>
            <a:ext cx="862920" cy="863280"/>
          </a:xfrm>
          <a:prstGeom prst="ellipse">
            <a:avLst/>
          </a:prstGeom>
          <a:solidFill>
            <a:srgbClr val="ffffff"/>
          </a:solidFill>
          <a:ln cap="rnd" w="19050">
            <a:solidFill>
              <a:srgbClr val="808080"/>
            </a:solidFill>
            <a:prstDash val="dot"/>
            <a:round/>
          </a:ln>
        </p:spPr>
        <p:style>
          <a:lnRef idx="0"/>
          <a:fillRef idx="0"/>
          <a:effectRef idx="0"/>
          <a:fontRef idx="minor"/>
        </p:style>
      </p:sp>
      <p:sp>
        <p:nvSpPr>
          <p:cNvPr id="790" name="Google Shape;397;p28"/>
          <p:cNvSpPr/>
          <p:nvPr/>
        </p:nvSpPr>
        <p:spPr>
          <a:xfrm>
            <a:off x="8562960" y="1085760"/>
            <a:ext cx="862920" cy="863280"/>
          </a:xfrm>
          <a:prstGeom prst="ellipse">
            <a:avLst/>
          </a:prstGeom>
          <a:solidFill>
            <a:srgbClr val="ffffff"/>
          </a:solidFill>
          <a:ln cap="rnd" w="19050">
            <a:solidFill>
              <a:srgbClr val="808080"/>
            </a:solidFill>
            <a:prstDash val="dot"/>
            <a:round/>
          </a:ln>
        </p:spPr>
        <p:style>
          <a:lnRef idx="0"/>
          <a:fillRef idx="0"/>
          <a:effectRef idx="0"/>
          <a:fontRef idx="minor"/>
        </p:style>
      </p:sp>
      <p:sp>
        <p:nvSpPr>
          <p:cNvPr id="791" name="Google Shape;398;p28"/>
          <p:cNvSpPr/>
          <p:nvPr/>
        </p:nvSpPr>
        <p:spPr>
          <a:xfrm>
            <a:off x="10244520" y="1085760"/>
            <a:ext cx="862920" cy="863280"/>
          </a:xfrm>
          <a:prstGeom prst="ellipse">
            <a:avLst/>
          </a:prstGeom>
          <a:solidFill>
            <a:srgbClr val="ffffff"/>
          </a:solidFill>
          <a:ln cap="rnd" w="19050">
            <a:solidFill>
              <a:srgbClr val="808080"/>
            </a:solidFill>
            <a:prstDash val="dot"/>
            <a:round/>
          </a:ln>
        </p:spPr>
        <p:style>
          <a:lnRef idx="0"/>
          <a:fillRef idx="0"/>
          <a:effectRef idx="0"/>
          <a:fontRef idx="minor"/>
        </p:style>
      </p:sp>
      <p:pic>
        <p:nvPicPr>
          <p:cNvPr id="792" name="Google Shape;399;p28" descr=""/>
          <p:cNvPicPr/>
          <p:nvPr/>
        </p:nvPicPr>
        <p:blipFill>
          <a:blip r:embed="rId1"/>
          <a:srcRect l="157" t="0" r="157" b="0"/>
          <a:stretch/>
        </p:blipFill>
        <p:spPr>
          <a:xfrm>
            <a:off x="8709840" y="1230480"/>
            <a:ext cx="573480" cy="573480"/>
          </a:xfrm>
          <a:prstGeom prst="rect">
            <a:avLst/>
          </a:prstGeom>
          <a:ln w="0">
            <a:noFill/>
          </a:ln>
        </p:spPr>
      </p:pic>
      <p:pic>
        <p:nvPicPr>
          <p:cNvPr id="793" name="Google Shape;400;p28" descr=""/>
          <p:cNvPicPr/>
          <p:nvPr/>
        </p:nvPicPr>
        <p:blipFill>
          <a:blip r:embed="rId2"/>
          <a:stretch/>
        </p:blipFill>
        <p:spPr>
          <a:xfrm>
            <a:off x="6957720" y="1122120"/>
            <a:ext cx="710280" cy="710280"/>
          </a:xfrm>
          <a:prstGeom prst="rect">
            <a:avLst/>
          </a:prstGeom>
          <a:ln w="0">
            <a:noFill/>
          </a:ln>
        </p:spPr>
      </p:pic>
      <p:pic>
        <p:nvPicPr>
          <p:cNvPr id="794" name="Google Shape;401;p28" descr=""/>
          <p:cNvPicPr/>
          <p:nvPr/>
        </p:nvPicPr>
        <p:blipFill>
          <a:blip r:embed="rId3"/>
          <a:stretch/>
        </p:blipFill>
        <p:spPr>
          <a:xfrm>
            <a:off x="5276520" y="1122120"/>
            <a:ext cx="710280" cy="710280"/>
          </a:xfrm>
          <a:prstGeom prst="rect">
            <a:avLst/>
          </a:prstGeom>
          <a:ln w="0">
            <a:noFill/>
          </a:ln>
        </p:spPr>
      </p:pic>
      <p:sp>
        <p:nvSpPr>
          <p:cNvPr id="795" name="Google Shape;402;p28"/>
          <p:cNvSpPr/>
          <p:nvPr/>
        </p:nvSpPr>
        <p:spPr>
          <a:xfrm>
            <a:off x="884880" y="1943280"/>
            <a:ext cx="3427560" cy="137088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0"/>
              </a:tabLst>
            </a:pPr>
            <a:r>
              <a:rPr b="0" lang="en" sz="9600" spc="-1" strike="noStrike">
                <a:solidFill>
                  <a:srgbClr val="ee0000"/>
                </a:solidFill>
                <a:latin typeface="Red Hat Display Medium"/>
                <a:ea typeface="Red Hat Display Medium"/>
              </a:rPr>
              <a:t>90+</a:t>
            </a:r>
            <a:endParaRPr b="0" lang="en-US" sz="9600" spc="-1" strike="noStrike">
              <a:latin typeface="Arial"/>
            </a:endParaRPr>
          </a:p>
        </p:txBody>
      </p:sp>
      <p:sp>
        <p:nvSpPr>
          <p:cNvPr id="796" name="Google Shape;403;p28"/>
          <p:cNvSpPr/>
          <p:nvPr/>
        </p:nvSpPr>
        <p:spPr>
          <a:xfrm>
            <a:off x="447840" y="55440"/>
            <a:ext cx="5148360" cy="815760"/>
          </a:xfrm>
          <a:prstGeom prst="rect">
            <a:avLst/>
          </a:prstGeom>
          <a:noFill/>
          <a:ln w="0">
            <a:noFill/>
          </a:ln>
        </p:spPr>
        <p:style>
          <a:lnRef idx="0"/>
          <a:fillRef idx="0"/>
          <a:effectRef idx="0"/>
          <a:fontRef idx="minor"/>
        </p:style>
        <p:txBody>
          <a:bodyPr lIns="438840" rIns="90000" tIns="91440" bIns="91440" anchor="ctr">
            <a:noAutofit/>
          </a:bodyPr>
          <a:p>
            <a:pPr>
              <a:lnSpc>
                <a:spcPct val="100000"/>
              </a:lnSpc>
              <a:tabLst>
                <a:tab algn="l" pos="0"/>
              </a:tabLst>
            </a:pPr>
            <a:r>
              <a:rPr b="0" lang="en" sz="1000" spc="-1" strike="noStrike">
                <a:solidFill>
                  <a:srgbClr val="ee0000"/>
                </a:solidFill>
                <a:latin typeface="Red Hat Display Medium"/>
                <a:ea typeface="Red Hat Display Medium"/>
              </a:rPr>
              <a:t>Why the Red Hat Ansible Automation Platform?</a:t>
            </a:r>
            <a:endParaRPr b="0" lang="en-US" sz="1000" spc="-1" strike="noStrike">
              <a:latin typeface="Arial"/>
            </a:endParaRPr>
          </a:p>
        </p:txBody>
      </p:sp>
      <p:pic>
        <p:nvPicPr>
          <p:cNvPr id="797" name="Google Shape;404;p28" descr="File:Fortinet logo.svg - Wikimedia Commons"/>
          <p:cNvPicPr/>
          <p:nvPr/>
        </p:nvPicPr>
        <p:blipFill>
          <a:blip r:embed="rId4"/>
          <a:stretch/>
        </p:blipFill>
        <p:spPr>
          <a:xfrm>
            <a:off x="9779040" y="4962960"/>
            <a:ext cx="1330200" cy="160200"/>
          </a:xfrm>
          <a:prstGeom prst="rect">
            <a:avLst/>
          </a:prstGeom>
          <a:ln w="0">
            <a:noFill/>
          </a:ln>
        </p:spPr>
      </p:pic>
      <p:pic>
        <p:nvPicPr>
          <p:cNvPr id="798" name="Google Shape;405;p28" descr="Microsoft Logo Png - Free Transparent PNG Logos"/>
          <p:cNvPicPr/>
          <p:nvPr/>
        </p:nvPicPr>
        <p:blipFill>
          <a:blip r:embed="rId5"/>
          <a:stretch/>
        </p:blipFill>
        <p:spPr>
          <a:xfrm>
            <a:off x="6783840" y="4589640"/>
            <a:ext cx="906120" cy="906120"/>
          </a:xfrm>
          <a:prstGeom prst="rect">
            <a:avLst/>
          </a:prstGeom>
          <a:ln w="0">
            <a:noFill/>
          </a:ln>
        </p:spPr>
      </p:pic>
      <p:pic>
        <p:nvPicPr>
          <p:cNvPr id="799" name="Google Shape;406;p28" descr="Arista"/>
          <p:cNvPicPr/>
          <p:nvPr/>
        </p:nvPicPr>
        <p:blipFill>
          <a:blip r:embed="rId6"/>
          <a:stretch/>
        </p:blipFill>
        <p:spPr>
          <a:xfrm>
            <a:off x="8172360" y="2755080"/>
            <a:ext cx="1330200" cy="664560"/>
          </a:xfrm>
          <a:prstGeom prst="rect">
            <a:avLst/>
          </a:prstGeom>
          <a:ln w="0">
            <a:noFill/>
          </a:ln>
        </p:spPr>
      </p:pic>
      <p:sp>
        <p:nvSpPr>
          <p:cNvPr id="800" name="Google Shape;407;p28"/>
          <p:cNvSpPr/>
          <p:nvPr/>
        </p:nvSpPr>
        <p:spPr>
          <a:xfrm>
            <a:off x="8155800" y="2000520"/>
            <a:ext cx="1681560" cy="283680"/>
          </a:xfrm>
          <a:prstGeom prst="rect">
            <a:avLst/>
          </a:prstGeom>
          <a:noFill/>
          <a:ln w="0">
            <a:noFill/>
          </a:ln>
        </p:spPr>
        <p:style>
          <a:lnRef idx="0"/>
          <a:fillRef idx="0"/>
          <a:effectRef idx="0"/>
          <a:fontRef idx="minor"/>
        </p:style>
        <p:txBody>
          <a:bodyPr lIns="0" rIns="0" tIns="0" bIns="0" anchor="b">
            <a:noAutofit/>
          </a:bodyPr>
          <a:p>
            <a:pPr algn="ctr">
              <a:lnSpc>
                <a:spcPct val="115000"/>
              </a:lnSpc>
              <a:tabLst>
                <a:tab algn="l" pos="0"/>
              </a:tabLst>
            </a:pPr>
            <a:r>
              <a:rPr b="0" lang="en" sz="1400" spc="-1" strike="noStrike">
                <a:solidFill>
                  <a:srgbClr val="000000"/>
                </a:solidFill>
                <a:latin typeface="Red Hat Display Medium"/>
                <a:ea typeface="Red Hat Display Medium"/>
              </a:rPr>
              <a:t>Network</a:t>
            </a:r>
            <a:endParaRPr b="0" lang="en-US" sz="1400" spc="-1" strike="noStrike">
              <a:latin typeface="Arial"/>
            </a:endParaRPr>
          </a:p>
        </p:txBody>
      </p:sp>
      <p:sp>
        <p:nvSpPr>
          <p:cNvPr id="801" name="Google Shape;408;p28"/>
          <p:cNvSpPr/>
          <p:nvPr/>
        </p:nvSpPr>
        <p:spPr>
          <a:xfrm>
            <a:off x="9831960" y="2000520"/>
            <a:ext cx="1681560" cy="283680"/>
          </a:xfrm>
          <a:prstGeom prst="rect">
            <a:avLst/>
          </a:prstGeom>
          <a:noFill/>
          <a:ln w="0">
            <a:noFill/>
          </a:ln>
        </p:spPr>
        <p:style>
          <a:lnRef idx="0"/>
          <a:fillRef idx="0"/>
          <a:effectRef idx="0"/>
          <a:fontRef idx="minor"/>
        </p:style>
        <p:txBody>
          <a:bodyPr lIns="0" rIns="0" tIns="0" bIns="0" anchor="b">
            <a:noAutofit/>
          </a:bodyPr>
          <a:p>
            <a:pPr algn="ctr">
              <a:lnSpc>
                <a:spcPct val="115000"/>
              </a:lnSpc>
              <a:tabLst>
                <a:tab algn="l" pos="0"/>
              </a:tabLst>
            </a:pPr>
            <a:r>
              <a:rPr b="0" lang="en" sz="1400" spc="-1" strike="noStrike">
                <a:solidFill>
                  <a:srgbClr val="000000"/>
                </a:solidFill>
                <a:latin typeface="Red Hat Display Medium"/>
                <a:ea typeface="Red Hat Display Medium"/>
              </a:rPr>
              <a:t>Security</a:t>
            </a:r>
            <a:endParaRPr b="0" lang="en-US" sz="1400" spc="-1" strike="noStrike">
              <a:latin typeface="Arial"/>
            </a:endParaRPr>
          </a:p>
        </p:txBody>
      </p:sp>
      <p:sp>
        <p:nvSpPr>
          <p:cNvPr id="802" name="Google Shape;409;p28"/>
          <p:cNvSpPr/>
          <p:nvPr/>
        </p:nvSpPr>
        <p:spPr>
          <a:xfrm>
            <a:off x="4797720" y="2000160"/>
            <a:ext cx="1683000" cy="283680"/>
          </a:xfrm>
          <a:prstGeom prst="rect">
            <a:avLst/>
          </a:prstGeom>
          <a:noFill/>
          <a:ln w="0">
            <a:noFill/>
          </a:ln>
        </p:spPr>
        <p:style>
          <a:lnRef idx="0"/>
          <a:fillRef idx="0"/>
          <a:effectRef idx="0"/>
          <a:fontRef idx="minor"/>
        </p:style>
        <p:txBody>
          <a:bodyPr lIns="0" rIns="0" tIns="0" bIns="0" anchor="b">
            <a:noAutofit/>
          </a:bodyPr>
          <a:p>
            <a:pPr algn="ctr">
              <a:lnSpc>
                <a:spcPct val="115000"/>
              </a:lnSpc>
              <a:tabLst>
                <a:tab algn="l" pos="0"/>
              </a:tabLst>
            </a:pPr>
            <a:r>
              <a:rPr b="0" lang="en" sz="1400" spc="-1" strike="noStrike">
                <a:solidFill>
                  <a:srgbClr val="000000"/>
                </a:solidFill>
                <a:latin typeface="Red Hat Display Medium"/>
                <a:ea typeface="Red Hat Display Medium"/>
              </a:rPr>
              <a:t>Infrastructure</a:t>
            </a:r>
            <a:endParaRPr b="0" lang="en-US" sz="1400" spc="-1" strike="noStrike">
              <a:latin typeface="Arial"/>
            </a:endParaRPr>
          </a:p>
        </p:txBody>
      </p:sp>
      <p:sp>
        <p:nvSpPr>
          <p:cNvPr id="803" name="Google Shape;410;p28"/>
          <p:cNvSpPr/>
          <p:nvPr/>
        </p:nvSpPr>
        <p:spPr>
          <a:xfrm>
            <a:off x="6463080" y="2000520"/>
            <a:ext cx="1681560" cy="283680"/>
          </a:xfrm>
          <a:prstGeom prst="rect">
            <a:avLst/>
          </a:prstGeom>
          <a:noFill/>
          <a:ln w="0">
            <a:noFill/>
          </a:ln>
        </p:spPr>
        <p:style>
          <a:lnRef idx="0"/>
          <a:fillRef idx="0"/>
          <a:effectRef idx="0"/>
          <a:fontRef idx="minor"/>
        </p:style>
        <p:txBody>
          <a:bodyPr lIns="0" rIns="0" tIns="0" bIns="0" anchor="b">
            <a:noAutofit/>
          </a:bodyPr>
          <a:p>
            <a:pPr algn="ctr">
              <a:lnSpc>
                <a:spcPct val="115000"/>
              </a:lnSpc>
              <a:tabLst>
                <a:tab algn="l" pos="0"/>
              </a:tabLst>
            </a:pPr>
            <a:r>
              <a:rPr b="0" lang="en" sz="1400" spc="-1" strike="noStrike">
                <a:solidFill>
                  <a:srgbClr val="000000"/>
                </a:solidFill>
                <a:latin typeface="Red Hat Display Medium"/>
                <a:ea typeface="Red Hat Display Medium"/>
              </a:rPr>
              <a:t>Cloud</a:t>
            </a:r>
            <a:endParaRPr b="0" lang="en-US" sz="1400" spc="-1" strike="noStrike">
              <a:latin typeface="Arial"/>
            </a:endParaRPr>
          </a:p>
        </p:txBody>
      </p:sp>
      <p:pic>
        <p:nvPicPr>
          <p:cNvPr id="804" name="Google Shape;411;p28" descr="Image result for cisco logo transparent"/>
          <p:cNvPicPr/>
          <p:nvPr/>
        </p:nvPicPr>
        <p:blipFill>
          <a:blip r:embed="rId7"/>
          <a:stretch/>
        </p:blipFill>
        <p:spPr>
          <a:xfrm>
            <a:off x="8273520" y="3774600"/>
            <a:ext cx="975600" cy="573480"/>
          </a:xfrm>
          <a:prstGeom prst="rect">
            <a:avLst/>
          </a:prstGeom>
          <a:ln w="0">
            <a:noFill/>
          </a:ln>
        </p:spPr>
      </p:pic>
      <p:pic>
        <p:nvPicPr>
          <p:cNvPr id="805" name="Google Shape;412;p28" descr="Image result for checkpoint logo transparent"/>
          <p:cNvPicPr/>
          <p:nvPr/>
        </p:nvPicPr>
        <p:blipFill>
          <a:blip r:embed="rId8"/>
          <a:stretch/>
        </p:blipFill>
        <p:spPr>
          <a:xfrm>
            <a:off x="9876240" y="2740320"/>
            <a:ext cx="1135800" cy="694440"/>
          </a:xfrm>
          <a:prstGeom prst="rect">
            <a:avLst/>
          </a:prstGeom>
          <a:ln w="0">
            <a:noFill/>
          </a:ln>
        </p:spPr>
      </p:pic>
      <p:pic>
        <p:nvPicPr>
          <p:cNvPr id="806" name="Google Shape;413;p28" descr="Image result for CyberArk logo transparent"/>
          <p:cNvPicPr/>
          <p:nvPr/>
        </p:nvPicPr>
        <p:blipFill>
          <a:blip r:embed="rId9"/>
          <a:stretch/>
        </p:blipFill>
        <p:spPr>
          <a:xfrm>
            <a:off x="9957600" y="3728880"/>
            <a:ext cx="973080" cy="664560"/>
          </a:xfrm>
          <a:prstGeom prst="rect">
            <a:avLst/>
          </a:prstGeom>
          <a:ln w="0">
            <a:noFill/>
          </a:ln>
        </p:spPr>
      </p:pic>
      <p:pic>
        <p:nvPicPr>
          <p:cNvPr id="807" name="Google Shape;414;p28" descr="File:Amazon Web Services Logo.svg - Wikimedia Commons"/>
          <p:cNvPicPr/>
          <p:nvPr/>
        </p:nvPicPr>
        <p:blipFill>
          <a:blip r:embed="rId10"/>
          <a:stretch/>
        </p:blipFill>
        <p:spPr>
          <a:xfrm>
            <a:off x="6840720" y="2832120"/>
            <a:ext cx="853560" cy="510840"/>
          </a:xfrm>
          <a:prstGeom prst="rect">
            <a:avLst/>
          </a:prstGeom>
          <a:ln w="0">
            <a:noFill/>
          </a:ln>
        </p:spPr>
      </p:pic>
      <p:pic>
        <p:nvPicPr>
          <p:cNvPr id="808" name="Google Shape;415;p28" descr="Image result for IBM logo transparent"/>
          <p:cNvPicPr/>
          <p:nvPr/>
        </p:nvPicPr>
        <p:blipFill>
          <a:blip r:embed="rId11"/>
          <a:stretch/>
        </p:blipFill>
        <p:spPr>
          <a:xfrm>
            <a:off x="5186160" y="4811040"/>
            <a:ext cx="906120" cy="452520"/>
          </a:xfrm>
          <a:prstGeom prst="rect">
            <a:avLst/>
          </a:prstGeom>
          <a:ln w="0">
            <a:noFill/>
          </a:ln>
        </p:spPr>
      </p:pic>
      <p:pic>
        <p:nvPicPr>
          <p:cNvPr id="809" name="Google Shape;416;p28" descr="Google"/>
          <p:cNvPicPr/>
          <p:nvPr/>
        </p:nvPicPr>
        <p:blipFill>
          <a:blip r:embed="rId12"/>
          <a:stretch/>
        </p:blipFill>
        <p:spPr>
          <a:xfrm>
            <a:off x="6482520" y="3857760"/>
            <a:ext cx="1203840" cy="406800"/>
          </a:xfrm>
          <a:prstGeom prst="rect">
            <a:avLst/>
          </a:prstGeom>
          <a:ln w="0">
            <a:noFill/>
          </a:ln>
        </p:spPr>
      </p:pic>
      <p:pic>
        <p:nvPicPr>
          <p:cNvPr id="810" name="Google Shape;417;p28" descr=""/>
          <p:cNvPicPr/>
          <p:nvPr/>
        </p:nvPicPr>
        <p:blipFill>
          <a:blip r:embed="rId13"/>
          <a:stretch/>
        </p:blipFill>
        <p:spPr>
          <a:xfrm>
            <a:off x="5204520" y="2761560"/>
            <a:ext cx="853560" cy="549720"/>
          </a:xfrm>
          <a:prstGeom prst="rect">
            <a:avLst/>
          </a:prstGeom>
          <a:ln w="0">
            <a:noFill/>
          </a:ln>
        </p:spPr>
      </p:pic>
      <p:pic>
        <p:nvPicPr>
          <p:cNvPr id="811" name="Google Shape;418;p28" descr="NetApp Logo - LogoDix"/>
          <p:cNvPicPr/>
          <p:nvPr/>
        </p:nvPicPr>
        <p:blipFill>
          <a:blip r:embed="rId14"/>
          <a:stretch/>
        </p:blipFill>
        <p:spPr>
          <a:xfrm>
            <a:off x="5178240" y="3706200"/>
            <a:ext cx="906120" cy="710280"/>
          </a:xfrm>
          <a:prstGeom prst="rect">
            <a:avLst/>
          </a:prstGeom>
          <a:ln w="0">
            <a:noFill/>
          </a:ln>
        </p:spPr>
      </p:pic>
      <p:pic>
        <p:nvPicPr>
          <p:cNvPr id="812" name="Google Shape;419;p28" descr="F5 Networks - Wikipedia"/>
          <p:cNvPicPr/>
          <p:nvPr/>
        </p:nvPicPr>
        <p:blipFill>
          <a:blip r:embed="rId15"/>
          <a:stretch/>
        </p:blipFill>
        <p:spPr>
          <a:xfrm>
            <a:off x="8525160" y="4755960"/>
            <a:ext cx="624600" cy="573480"/>
          </a:xfrm>
          <a:prstGeom prst="rect">
            <a:avLst/>
          </a:prstGeom>
          <a:ln w="0">
            <a:noFill/>
          </a:ln>
        </p:spPr>
      </p:pic>
      <p:sp>
        <p:nvSpPr>
          <p:cNvPr id="813" name="Google Shape;420;p28"/>
          <p:cNvSpPr/>
          <p:nvPr/>
        </p:nvSpPr>
        <p:spPr>
          <a:xfrm>
            <a:off x="884880" y="3315240"/>
            <a:ext cx="2970360" cy="455760"/>
          </a:xfrm>
          <a:prstGeom prst="rect">
            <a:avLst/>
          </a:prstGeom>
          <a:noFill/>
          <a:ln w="0">
            <a:noFill/>
          </a:ln>
        </p:spPr>
        <p:style>
          <a:lnRef idx="0"/>
          <a:fillRef idx="0"/>
          <a:effectRef idx="0"/>
          <a:fontRef idx="minor"/>
        </p:style>
        <p:txBody>
          <a:bodyPr lIns="0" rIns="0" tIns="0" bIns="0" anchor="t">
            <a:noAutofit/>
          </a:bodyPr>
          <a:p>
            <a:pPr>
              <a:lnSpc>
                <a:spcPct val="130000"/>
              </a:lnSpc>
              <a:tabLst>
                <a:tab algn="l" pos="0"/>
              </a:tabLst>
            </a:pPr>
            <a:r>
              <a:rPr b="0" lang="en" sz="2800" spc="-1" strike="noStrike">
                <a:solidFill>
                  <a:srgbClr val="ee0000"/>
                </a:solidFill>
                <a:latin typeface="Red Hat Display"/>
                <a:ea typeface="Red Hat Display"/>
              </a:rPr>
              <a:t>certified platforms</a:t>
            </a:r>
            <a:endParaRPr b="0" lang="en-US" sz="2800" spc="-1" strike="noStrike">
              <a:latin typeface="Arial"/>
            </a:endParaRPr>
          </a:p>
        </p:txBody>
      </p:sp>
      <p:sp>
        <p:nvSpPr>
          <p:cNvPr id="814" name="Google Shape;421;p28"/>
          <p:cNvSpPr/>
          <p:nvPr/>
        </p:nvSpPr>
        <p:spPr>
          <a:xfrm>
            <a:off x="4797720" y="2408760"/>
            <a:ext cx="6734160" cy="227880"/>
          </a:xfrm>
          <a:custGeom>
            <a:avLst/>
            <a:gdLst/>
            <a:ahLst/>
            <a:rect l="l" t="t" r="r" b="b"/>
            <a:pathLst>
              <a:path w="274692" h="9317">
                <a:moveTo>
                  <a:pt x="0" y="8945"/>
                </a:moveTo>
                <a:lnTo>
                  <a:pt x="0" y="0"/>
                </a:lnTo>
                <a:lnTo>
                  <a:pt x="274692" y="0"/>
                </a:lnTo>
                <a:lnTo>
                  <a:pt x="274692" y="9317"/>
                </a:lnTo>
              </a:path>
            </a:pathLst>
          </a:custGeom>
          <a:noFill/>
          <a:ln cap="rnd" w="19050">
            <a:solidFill>
              <a:srgbClr val="ee0000"/>
            </a:solidFill>
            <a:round/>
          </a:ln>
        </p:spPr>
        <p:style>
          <a:lnRef idx="0"/>
          <a:fillRef idx="0"/>
          <a:effectRef idx="0"/>
          <a:fontRef idx="minor"/>
        </p:style>
      </p:sp>
      <p:pic>
        <p:nvPicPr>
          <p:cNvPr id="815" name="Google Shape;422;p28" descr=""/>
          <p:cNvPicPr/>
          <p:nvPr/>
        </p:nvPicPr>
        <p:blipFill>
          <a:blip r:embed="rId16"/>
          <a:stretch/>
        </p:blipFill>
        <p:spPr>
          <a:xfrm>
            <a:off x="10360440" y="1204920"/>
            <a:ext cx="624600" cy="624600"/>
          </a:xfrm>
          <a:prstGeom prst="rect">
            <a:avLst/>
          </a:prstGeom>
          <a:ln w="0">
            <a:noFill/>
          </a:ln>
        </p:spPr>
      </p:pic>
      <p:sp>
        <p:nvSpPr>
          <p:cNvPr id="816" name="Google Shape;423;p28"/>
          <p:cNvSpPr/>
          <p:nvPr/>
        </p:nvSpPr>
        <p:spPr>
          <a:xfrm rot="10800000">
            <a:off x="4798080" y="5485680"/>
            <a:ext cx="6734160" cy="227880"/>
          </a:xfrm>
          <a:custGeom>
            <a:avLst/>
            <a:gdLst/>
            <a:ahLst/>
            <a:rect l="l" t="t" r="r" b="b"/>
            <a:pathLst>
              <a:path w="274692" h="9317">
                <a:moveTo>
                  <a:pt x="0" y="8945"/>
                </a:moveTo>
                <a:lnTo>
                  <a:pt x="0" y="0"/>
                </a:lnTo>
                <a:lnTo>
                  <a:pt x="274692" y="0"/>
                </a:lnTo>
                <a:lnTo>
                  <a:pt x="274692" y="9317"/>
                </a:lnTo>
              </a:path>
            </a:pathLst>
          </a:custGeom>
          <a:noFill/>
          <a:ln cap="rnd" w="19050">
            <a:solidFill>
              <a:srgbClr val="ee0000"/>
            </a:solidFill>
            <a:round/>
          </a:ln>
        </p:spPr>
        <p:style>
          <a:lnRef idx="0"/>
          <a:fillRef idx="0"/>
          <a:effectRef idx="0"/>
          <a:fontRef idx="minor"/>
        </p:style>
      </p:sp>
      <p:sp>
        <p:nvSpPr>
          <p:cNvPr id="817" name="PlaceHolder 1"/>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AFA129AB-05B2-47EE-8B87-0C5090689BDD}" type="slidenum">
              <a:rPr b="0" lang="en" sz="800" spc="-1" strike="noStrike">
                <a:solidFill>
                  <a:srgbClr val="000000"/>
                </a:solidFill>
                <a:latin typeface="Red Hat Text Medium"/>
                <a:ea typeface="Red Hat Text Medium"/>
              </a:rPr>
              <a:t>&lt;number&gt;</a:t>
            </a:fld>
            <a:endParaRPr b="0" lang="en-US" sz="8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18" name="PlaceHolder 1"/>
          <p:cNvSpPr>
            <a:spLocks noGrp="1"/>
          </p:cNvSpPr>
          <p:nvPr>
            <p:ph type="title"/>
          </p:nvPr>
        </p:nvSpPr>
        <p:spPr>
          <a:xfrm>
            <a:off x="2075400" y="1883160"/>
            <a:ext cx="7989120" cy="3070440"/>
          </a:xfrm>
          <a:prstGeom prst="rect">
            <a:avLst/>
          </a:prstGeom>
          <a:noFill/>
          <a:ln w="0">
            <a:noFill/>
          </a:ln>
        </p:spPr>
        <p:txBody>
          <a:bodyPr lIns="0" rIns="0" tIns="0" bIns="0" anchor="t">
            <a:noAutofit/>
          </a:bodyPr>
          <a:p>
            <a:pPr>
              <a:lnSpc>
                <a:spcPct val="100000"/>
              </a:lnSpc>
              <a:tabLst>
                <a:tab algn="l" pos="0"/>
              </a:tabLst>
            </a:pPr>
            <a:r>
              <a:rPr b="0" lang="en" sz="5400" spc="-1" strike="noStrike">
                <a:solidFill>
                  <a:srgbClr val="ee0000"/>
                </a:solidFill>
                <a:latin typeface="Red Hat Display"/>
                <a:ea typeface="Red Hat Display"/>
              </a:rPr>
              <a:t>What makes a platform?</a:t>
            </a:r>
            <a:endParaRPr b="0" lang="en-US" sz="5400" spc="-1" strike="noStrike">
              <a:latin typeface="Arial"/>
            </a:endParaRPr>
          </a:p>
        </p:txBody>
      </p:sp>
      <p:sp>
        <p:nvSpPr>
          <p:cNvPr id="819" name="PlaceHolder 2"/>
          <p:cNvSpPr>
            <a:spLocks noGrp="1"/>
          </p:cNvSpPr>
          <p:nvPr>
            <p:ph type="subTitle"/>
          </p:nvPr>
        </p:nvSpPr>
        <p:spPr>
          <a:xfrm rot="5400000">
            <a:off x="-2137320" y="2138040"/>
            <a:ext cx="5148360" cy="871200"/>
          </a:xfrm>
          <a:prstGeom prst="rect">
            <a:avLst/>
          </a:prstGeom>
          <a:noFill/>
          <a:ln w="0">
            <a:noFill/>
          </a:ln>
        </p:spPr>
        <p:txBody>
          <a:bodyPr lIns="502920" rIns="0" tIns="91440" bIns="91440" anchor="ctr">
            <a:noAutofit/>
          </a:bodyPr>
          <a:p>
            <a:pPr>
              <a:lnSpc>
                <a:spcPct val="100000"/>
              </a:lnSpc>
              <a:tabLst>
                <a:tab algn="l" pos="0"/>
              </a:tabLst>
            </a:pPr>
            <a:r>
              <a:rPr b="0" lang="en" sz="1000" spc="-1" strike="noStrike">
                <a:solidFill>
                  <a:srgbClr val="ffffff"/>
                </a:solidFill>
                <a:latin typeface="Red Hat Display Medium"/>
                <a:ea typeface="Red Hat Display Medium"/>
              </a:rPr>
              <a:t>Red Hat Ansible Platform technical deck</a:t>
            </a:r>
            <a:endParaRPr b="0" lang="en-US" sz="1000" spc="-1" strike="noStrike">
              <a:latin typeface="Arial"/>
            </a:endParaRPr>
          </a:p>
        </p:txBody>
      </p:sp>
      <p:sp>
        <p:nvSpPr>
          <p:cNvPr id="820" name="PlaceHolder 3"/>
          <p:cNvSpPr>
            <a:spLocks noGrp="1"/>
          </p:cNvSpPr>
          <p:nvPr>
            <p:ph type="sldNum"/>
          </p:nvPr>
        </p:nvSpPr>
        <p:spPr>
          <a:xfrm>
            <a:off x="82080" y="6169680"/>
            <a:ext cx="730800" cy="142920"/>
          </a:xfrm>
          <a:prstGeom prst="rect">
            <a:avLst/>
          </a:prstGeom>
          <a:noFill/>
          <a:ln w="0">
            <a:noFill/>
          </a:ln>
        </p:spPr>
        <p:txBody>
          <a:bodyPr lIns="0" rIns="0" tIns="0" bIns="0" anchor="b">
            <a:noAutofit/>
          </a:bodyPr>
          <a:p>
            <a:pPr algn="ctr">
              <a:lnSpc>
                <a:spcPct val="100000"/>
              </a:lnSpc>
              <a:tabLst>
                <a:tab algn="l" pos="0"/>
              </a:tabLst>
            </a:pPr>
            <a:fld id="{0CFF2C5B-FF53-453F-AAFE-023A392FB837}" type="slidenum">
              <a:rPr b="0" lang="en" sz="800" spc="-1" strike="noStrike">
                <a:solidFill>
                  <a:srgbClr val="ffffff"/>
                </a:solidFill>
                <a:latin typeface="Red Hat Text Medium"/>
                <a:ea typeface="Red Hat Text Medium"/>
              </a:rPr>
              <a:t>&lt;number&gt;</a:t>
            </a:fld>
            <a:endParaRPr b="0" lang="en-US" sz="8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22</TotalTime>
  <Application>LibreOffice/7.2.4.1$Linux_X86_64 LibreOffice_project/27d75539669ac387bb498e35313b970b7fe9c4f9</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2022-01-10T14:34:50Z</dcterms:modified>
  <cp:revision>4</cp:revision>
  <dc:subject/>
  <dc:title/>
</cp:coreProperties>
</file>

<file path=docProps/custom.xml><?xml version="1.0" encoding="utf-8"?>
<Properties xmlns="http://schemas.openxmlformats.org/officeDocument/2006/custom-properties" xmlns:vt="http://schemas.openxmlformats.org/officeDocument/2006/docPropsVTypes"/>
</file>